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размножение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способы размножения водорослей и их значение для жизни водоёмов.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водоросли?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это разнообразные водные организмы, способные к фотосинтезу. Они бывают как одноклеточными, например хламидомонада, так и крупными многоклеточными, как ламинария. У них нет корней, стеблей и листьев, а тело представлено талломом.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водорослям важно размножаться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позволяет водорослям сохранять свой вид и осваивать новые среды обитания, обеспечивая их устойчивость в 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размножения дают возможность быстро увеличивать численность, например при цветении водоёмов, что важно для экосистемы.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формирует генетическое разнообразие, повышая приспособляемость и выживаемость популяций в изменяющихся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основы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не требует слияния клеток и происходит за счёт деления или образования спор. Это преобладающий способ у большинства водорослей.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обеспечивает быстрое увеличение численности, а потомки практически идентичны родительским организмам, что важно для стабильности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виды чаще размножаются бесполым способом, тогда как многоклеточные применяют вегетативное и половое размножение.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способов размножения у водорослей
</a:t>
            </a:r>
            <a:endParaRPr lang="en-US" sz="310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доминирует, обеспечивая быстрое размножение, однако половое и вегетативное повышают разнообразие и выживаемость.
</a:t>
            </a:r>
            <a:endParaRPr lang="en-US" sz="10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эффективный способ бесполого размножения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это мелкие клетки, которые могут быть подвижными (например, зооспоры зелёных водорослей) и быстро расселяться в окружающей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образуются при неблагоприятных условиях, обеспечивая выживание вида, пока окружающая среда не станет благоприятной для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акинеты у цианобактерий представляют собой неподвижные споры с устойчивой оболочкой, способные переживать засухи и холод.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быстрый способ размножения одноклеточных
</a:t>
            </a:r>
            <a:endParaRPr lang="en-US" sz="2059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деления у диатомовых водорослей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делятся пополам, образуя две идентичные новые клетки. Этот процесс позволяет быстро наращивать популяцию при благоприятных условиях и занимает всего несколько часов.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Динофлагелляты и их способ размножения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Динофлагелляты также размножаются делением клетки. После деления каждая клетка автономна и способна к дальнейшему фотосинтезу и росту. Такой способ способствует быстрому росту численности.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многоклеточных водорослей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фрагментацию таллома — части водоросли отделяются и формируют новые организмы.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широко распространён среди нитчатых зелёных водорослей, например спирогиры, благодаря способности к регенерации.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водоросли, такие как ламинария, также активно используют фрагментацию, дополнительно поддерживая численность и адаптивность.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моря устойчива к неблагоприятным условиям и быстро растут при возвращении достаточного количества света и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фрагментации таллома у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вегетативного размножения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водорослей: основные черты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слиянием двух гамет, образуя зиготу, что обеспечивает рекомбинацию генов и генетическое разнообразие.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чаще активируется в неблагоприятных условиях или при сезонных изменениях, способствуя выживанию популяции в сложных ситуациях.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изменчивость, создаваемая половым размножением, повышает адаптационные способности водорослей к внешним факторам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спор и гамет у водорослей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спорами и гаметами у водорослей. Споры — бесполые клетки, которые часто массово образуются и могут быть подвижными или неподвижными. Гаметы — половые клетки с разделением на мужские и женские, обладают большей подвижностью и участвуют в половом процессе.
</a:t>
            </a:r>
            <a:pPr algn="l" indent="0" marL="0">
              <a:lnSpc>
                <a:spcPct val="150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способствуют быстрому увеличению численности, а гаметы обеспечивают генетическую изменчивость и адаптацию популяций.
</a:t>
            </a:r>
            <a:pPr algn="l" indent="0" marL="0">
              <a:lnSpc>
                <a:spcPct val="150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8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полового процесса у водорослей
</a:t>
            </a:r>
            <a:endParaRPr lang="en-US" sz="335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Изогамия: слияние одинаковых гамет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Изогамия — это процесс слияния гамет одинаковой формы и размера, как у хламидомонады. Такой способ размножения характерен для простейших одноклеточных видов, где гаметы неразличимы по полу и обладают равной подвижностью.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Анизогамия: различие по размеру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анизогамии гаметы отличаются размерами: обычно крупная и неподвижная женская и мелкая подвижная мужская. Это наблюдается у таких водорослей, как спирогира, и усиливает специализацию половых функций.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Оогамия: крупная яйцеклетка и мелкий сперматозоид
</a:t>
            </a:r>
            <a:endParaRPr lang="en-US" sz="1396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Оогамия характеризуется наличием большой неподвижной яйцеклетки и мелкого, подвижного сперматозоида. Этот вид полового процесса распространён у ламинарии и обеспечивает эффективное оплодотворение.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у водорослей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появление новых генетических комбинаций, что способствует разнообразию признаков внутри популяции.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позволяет водорослям лучше адаптироваться к изменяющимся условиям среды и сохранять жизнеспособность при неблагоприятных факторах.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генетическая изменчивость играет ключевую роль в выживании и эволюции водорослей.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у водорослей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и гаметофит: две стадии цикла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многих водорослей включает две основные стадии — спорофит, который производит споры, и гаметофит, вырабатывающий гаметы. Такое чередование способствует поддержанию популяции и расселению видов.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неблагоприятным условиям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спорофита и гаметофита разделены по функциям, что позволяет водорослям выживать в трудных условиях, пережидать неблагоприятные периоды и быстро восстанавливаться.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ламинарии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ламинарии цикл жизненного развития чётко соответствует смене поколений: спорофит крупный и видимый, а гаметофит — мелкий и незаметный, что отражается на её размножении и распространении.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600" y="15405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Chlamydomonas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Размножается делением в благоприятных условиях и переходит к половому размножению при стрессе, что обеспечивает гибкость выживания.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Spirogyra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Размножается половым путём через конъюгацию – слияние клеток, что способствует генетическому обмену между двумя организмами.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Ulva (морской салат)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Способна к вегетативному размножению, а также бесполому и половому, что позволяет быстро занимать новые пространства.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размножения у зелёных водорослей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бурых водорослей
</a:t>
            </a:r>
            <a:endParaRPr lang="en-US" sz="2836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сезонность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ламинарии тесно связано со сменой сезонов: в определённое время на смену спорофиту приходит гаметофит, что позволяет эффективно адаптироваться к условиям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спор в сорусах ламинарии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образует споры в специализированных органах — сорусах, расположенных на поверхности листовых пластинок. Споры легко разносятся водным течением, обеспечивая широкое расселение.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6430"/>
            <a:ext cx="3856200" cy="21152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особенности размножения трёх групп водорослей, показывая разнообразие стратегий и их эволюционные адаптации к разным средам.
</a:t>
            </a:r>
            <a:endParaRPr lang="en-US" sz="105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экологическими адаптациями и биологическими особенностями каждой группы.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ботанике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размножения у зелёных, бурых и красных водорослей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практическое значение размножения водорослей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размножения водорослей вызывают «цветение» водоёмов, влияя на пищевые цепи и обеспечивая ресурс для водных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основным источником кислорода в водных экосистемах и служат базой для биомассы, используемой в кормлении и удобрениях.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получают полезные вещества — агар-агар и альгинаты, важные для пищевой и фармацевтической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размножение водорослей: ключевые элементы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освещённость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около 20°C способствует активному размножению большинства видов водорослей. Яркое освещение стимулирует фотосинтез, что повышает продуктивность и рост.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 воде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азота и фосфора критична для жизненных процессов водорослей. Недостаток или избыток этих элементов сильно влияет на скорость размножения.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другие условия среды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водорослей имеют свои пределы адаптации к солёности воды. Это существенно влияет на их географическое распространение и интенсивность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водорослей — фундамент биоразнообразия и полезных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26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размножения обеспечивают устойчивость водорослей и их важную роль в экосистемах и экономике. Глубокое понимание помогает регулировать природные процессы и развивать отрасли, основанные на водорослях.
</a:t>
            </a:r>
            <a:endParaRPr lang="en-US" sz="32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2026-05-08T15:17:28Z</dcterms:created>
  <dcterms:modified xsi:type="dcterms:W3CDTF">2026-05-08T15:17:28Z</dcterms:modified>
</cp:coreProperties>
</file>