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Lection 4. Freundschaft und Liebe: ключевые темы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дружбу и любовь через лексику, диалоги и культурные нормы общения.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встречается в устных ответах, диалогах, мини-сочинениях и художественных текстах. Важно различать Freundschaft, Bekanntschaft, Liebe, Beziehung и Verliebtheit, а также уверенно использовать лексику эмоций, управление глаголов и формы обращения du и Sie.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Freundschaft und Liebe важны в 11 классе
</a:t>
            </a:r>
            <a:endParaRPr lang="en-US" sz="2706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24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5474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28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57499" y="4229420"/>
            <a:ext cx="521700" cy="41736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49524" y="4229420"/>
            <a:ext cx="521700" cy="41736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по теме отношений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Freundschaft, der Freund, die Freundin, die Liebe и die Beziehung обозначают разные типы отношений. Эти слова помогают точно описывать степень близости между людьми.
</a:t>
            </a:r>
            <a:pPr algn="ctr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и связь
</a:t>
            </a:r>
            <a:endParaRPr lang="en-US" sz="1375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sich verstehen, streiten и sich versöhnen описывают ход общения. Они показывают, как отношения развиваются от согласия к конфликту и обратно.
</a:t>
            </a:r>
            <a:pPr algn="ctr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Взаимопонимание
</a:t>
            </a:r>
            <a:endParaRPr lang="en-US" sz="1303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Verliebt sein, mögen, gernhaben и vertrauen передают эмоциональное отношение. С их помощью можно говорить о симпатии, доверии и первых признаках привязанности.
</a:t>
            </a:r>
            <a:pPr algn="ctr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симпатия
</a:t>
            </a:r>
            <a:endParaRPr lang="en-US" sz="1296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Sympathisch, treu, ehrlich, zuverlässig, nett и aufmerksam помогают характеризовать человека. Эти слова особенно полезны в описании друга, подруги или партнёра.
</a:t>
            </a:r>
            <a:pPr algn="ctr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оценка
</a:t>
            </a:r>
            <a:endParaRPr lang="en-US" sz="1277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ehrlich – unehrlich, treu – untreu, freundlich – unfreundlich и verständnisvoll – unverständlich помогают строить точные сравнения и избегать расплывчатых формулировок.
</a:t>
            </a:r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и антонимы
</a:t>
            </a:r>
            <a:endParaRPr lang="en-US" sz="12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отношений и языковые средства их описания
</a:t>
            </a:r>
            <a:endParaRPr lang="en-US" sz="258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немецкий язык различает социальную дистанцию и характер связи между людьми.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отношения, тем точнее язык обозначает эмоции, действия и степень вовлечённости.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лексики темы Freundschaft und Liebe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Надёжность и личные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немецкой культуре дружба часто связывается с честностью, пунктуальностью и уважением к личному пространству. Друг — это человек, на которого можно рассчитывать.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немецкой культуре понимается дружба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помогают друг другу в учёбе, спорте и проектах, не нарушая границ. Часто используются выражения sich auf jemanden verlassen können и füreinander da sein.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 состояния в отношениях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связывает эмоциональную лексику с типичными ситуациями общения подростков и помогает быстро запомнить значения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состояния встречаются чаще, но ревность, спор и примирение тоже входят в реальную модель отношений.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темы Freundschaft und Liebe; распределение условно для дидактической визуализации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 устойчивые выражения для разговора об отношениях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повседневной речи особенно важны модели jemanden mögen, sich in jemanden verlieben и mit jemandem gut auskommen. Они позволяют кратко и естественно описывать симпатию и совместимость.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значимы выражения sich gut verstehen, auf jemanden eifersüchtig sein, Streit haben, sich entschuldigen и Frieden schließen. Они помогают передать развитие отношений без излишней абстрактности.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an jemanden denken, mit jemandem sprechen, auf jemanden warten, über etwas reden и sich um jemanden kümmern формируют основу для устных ответов, диалогов и коротких письменных текстов.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романтическое чувство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переход от знакомства к отношениям и возможному примирению.
</a:t>
            </a:r>
            <a:endParaRPr lang="en-US" sz="14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 характеристики друга или партнёра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качества, такие как nett, freundlich, ehrlich и zuverlässig, помогают показать доверие и уважение. Они подходят для краткого описания человека в устном ответе.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verständnisvoll, humorvoll, hilfsbereit и aufmerksam добавляют точности. С их помощью можно объяснить, почему человек вызывает симпатию и ощущение психологического комфорта.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характеристики — arrogant, unpünktlich, egoistisch и oberflächlich — полезны для сопоставления. Они помогают строить контрастные описания и аргументировать оценку поведения.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Немецкие пары ehrlich – unehrlich, treu – untreu и freundlich – unfreundlich особенно удобны для сравнений. Они делают высказывание более чётким и убедительным.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 описания друга или подруги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готовые фразы передают близость, доверие и поддержку в живой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устойчивые фразы звучат естественнее и точнее, чем отдельные слова без контекста.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речевые модели по теме отношений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в литературе, кино и музыке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Письмо, которое хранит чувство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немецкой литературе любовь часто передаётся через письмо, ожидание и память. Один короткий текст может соединять Herz, Sehnsucht и Hoffnung, а за внешней сдержанностью открывается глубокое переживание, понятное читателю без громких слов.
</a:t>
            </a:r>
            <a:endParaRPr lang="en-US" sz="1081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близости и расставании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немецких песнях мотив Liebe нередко связан не только с радостью, но и с Verlust. Слова Traum, Nähe и Erinnerung создают образ отношений, где важны не декларации, а тонкие эмоциональные детали и интонация.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Киноязык романтики без излишней сентиментальности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подростковых фильмах любовь часто показывают через взгляд, паузу и обычный городской фон. Открытка, сердце или встреча на улице становятся визуальными знаками чувства, которое развивается постепенно и звучит естественно.
</a:t>
            </a:r>
            <a:endParaRPr lang="en-US" sz="10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обсуждают подростки
</a:t>
            </a:r>
            <a:endParaRPr lang="en-US" sz="2934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темы чаще всего становятся частью повседневной речи старшеклассников и какие слова нужно уверенно использовать в разговоре.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друзья доминируют в общении, а любовь обсуждается реже, но требует наиболее точной и чуткой лексики.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обобщённая схема частотности тем для подростковой коммуникации; данные представлены в относительных баллах для наглядного сравнения.
</a:t>
            </a:r>
            <a:endParaRPr lang="en-US" sz="14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немецкой речи чувства обычно называют прямо, но без избыточной эмоциональности: важны ясность формулировки, конкретность и уважительный тон, особенно в разговоре с малознакомыми людьми.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особенности выражения чувств в немецком языке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в общении ценится высоко, поэтому симпатия и доверие часто подтверждаются поступками, а не только словами; это делает поведение не менее важным, чем признание.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du обозначает близость и неформальность, тогда как Sie сохраняет дистанцию и подчёркивает вежливую социальную рамку; выбор обращения влияет на весь диалог.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особенно важно понимать, где допустима открытая эмоциональность, а где уместны сдержанность, корректность и последовательность, чтобы не нарушать нормы общения.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7999"/>
            <a:ext cx="4759500" cy="18828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Мини-диалог: знакомство, симпатия, приглашение
</a:t>
            </a:r>
            <a:endParaRPr lang="en-US" sz="2659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короткие реплики помогают перейти от знакомства к приглашению и ответу на него в естественном школьном диалоге.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три короткие реплики создают полноценный разговор: вопрос, приглашение и ответ формируют понятную и вежливую коммуникативную 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речевые модели для диалогов по теме Freundschaft und Liebe.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решается конфликт между друзьями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типичных шагов и речевых формул для восстановления отношений после ссоры.
</a:t>
            </a:r>
            <a:endParaRPr lang="en-US" sz="140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важно уметь отличать дружескую поддержку от токсичной привязанности, особенно в мессенджерах и социальных сетях, где границы легко нарушаются скрыто и незаметно.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Границы, уважение и здоровые отношения
</a:t>
            </a:r>
            <a:endParaRPr lang="en-US" sz="3106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отношения строятся на добровольности и взаимности: если человек может свободно согласиться или отказать, общение остаётся честным, спокойным и уважительным.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Тревожными сигналами становятся контроль, давление, ревность и унижение в переписке; такие формы поведения разрушают доверие и подменяют близость зависимостью или страхом.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Freundschaft и Liebe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дружба и любовь опираются на сходные основы, но в романтических отношениях сильнее личная исключительность и эмоциональная интенсивность.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любовь пересекаются в языке и ценностях, однако различаются степенью близости, ожиданиями и способами речевого выражения.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 по теме отношений; обобщение типичных признаков, используемых в школьном курсе немецкого языка.
</a:t>
            </a:r>
            <a:endParaRPr lang="en-US" sz="14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для мини-опроса в классе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можно начать с вопроса о том, какие качества делают человека надёжным другом, а затем уточнить, что важнее в отношениях: общие интересы, доверие или умение поддержать в сложной ситуации.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уместно обсудить, как отличить симпатию от влюблённости и почему не всякая близость означает романтические чувства; такой разговор остаётся личным, но не переходит в чрезмерную откровенность.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800" y="1627595"/>
            <a:ext cx="521700" cy="417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1875" y="1627595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1950" y="1627595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14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11550" y="1584875"/>
            <a:ext cx="502800" cy="502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лексическая опора урока
</a:t>
            </a:r>
            <a:endParaRPr lang="en-US" sz="3200" dirty="0"/>
          </a:p>
        </p:txBody>
      </p:sp>
      <p:sp>
        <p:nvSpPr>
          <p:cNvPr id="16" name="Text 2"/>
          <p:cNvSpPr txBox="1"/>
          <p:nvPr/>
        </p:nvSpPr>
        <p:spPr>
          <a:xfrm>
            <a:off x="2188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Freundschaft, Liebe и Beziehung помогают точно назвать тип связи между людьми и не смешивать дружбу, романтическое чувство и общую близость.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2001875" y="2155150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Vertrauen, ehrlich, treu и Ich kann dir vertrauen составляют словарь надёжности, без которого невозможно описать устойчивые отношения.
</a:t>
            </a:r>
            <a:endParaRPr lang="en-US" sz="1287" dirty="0"/>
          </a:p>
        </p:txBody>
      </p:sp>
      <p:sp>
        <p:nvSpPr>
          <p:cNvPr id="18" name="Text 4"/>
          <p:cNvSpPr txBox="1"/>
          <p:nvPr/>
        </p:nvSpPr>
        <p:spPr>
          <a:xfrm>
            <a:off x="380190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 чувствах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Lass uns reden, Wir verstehen uns gut и Ich mag dich подходят для коротких высказываний, где важны естественность и ясность.
</a:t>
            </a:r>
            <a:endParaRPr lang="en-US" sz="1400" dirty="0"/>
          </a:p>
        </p:txBody>
      </p:sp>
      <p:sp>
        <p:nvSpPr>
          <p:cNvPr id="19" name="Text 5"/>
          <p:cNvSpPr txBox="1"/>
          <p:nvPr/>
        </p:nvSpPr>
        <p:spPr>
          <a:xfrm>
            <a:off x="5601975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Sympathisch, eifersüchtig, Streit и Versöhnung передают движение чувств от сближения к конфликту и последующему примирению.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7402050" y="2155175"/>
            <a:ext cx="1536300" cy="20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практика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набор слов и фраз удобно использовать в устных ответах, мини-диалогах и небольших письменных текстах на тему Freundschaft und Liebe.
</a:t>
            </a:r>
            <a:endParaRPr lang="en-US" sz="137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теме Freundschaft und Liebe язык показывает не только чувства, но и нормы поведения: выбор слов, формы обращения, умение слушать и уважать границы определяют качество отношений.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2026-05-20T21:18:13Z</dcterms:created>
  <dcterms:modified xsi:type="dcterms:W3CDTF">2026-05-20T21:18:13Z</dcterms:modified>
</cp:coreProperties>
</file>