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Федеративная Республика Германия: государство, экономика и место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— центр Европы: федерация, мощная экономика, транспортные связи и социальная модель.
</a:t>
            </a:r>
            <a:endParaRPr lang="en-US" sz="386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современной Германии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ФРГ сформировалась в 1949 году в западных зонах оккупации после Второй мировой войны. Объединение Германии завершилось 3 октября 1990 года после падения Берлинской стены и политических преобразований в ГДР. Основной закон 1949 года закрепил демократию и права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94575" y="1295008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природа: почему Германия — важный «узел» Европы
</a:t>
            </a:r>
            <a:endParaRPr lang="en-US" sz="191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Транзитное расположение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положение Германии и сухопутные границы с девятью странами делают её крупным транспортным коридором между регионами Европы.
</a:t>
            </a:r>
            <a:endParaRPr lang="en-US" sz="1130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 «перемычками»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Северо-Германская низменность соседствует со Среднегерманскими горами и Баварским плато, а на юге начинаются предгорья Альп.
</a:t>
            </a:r>
            <a:endParaRPr lang="en-US" sz="1223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хозяйственные артерии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Рейн, Дунай, Эльба, Везер и Одер важны не только для природы, но и для перевозок, связей между территориями и экономики.
</a:t>
            </a:r>
            <a:endParaRPr lang="en-US" sz="1130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Западом и Востоком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страны усиливает её роль посредника в торговле и сотрудничестве, помогая соединять западные и восточноевропейские рынки.
</a:t>
            </a:r>
            <a:endParaRPr lang="en-US" sz="1130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разных видов хозяйства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 поддерживает неодинаковые специализации регионов: от инфраструктурных центров до территорий с сельскохозяйственной деятельностью.
</a:t>
            </a:r>
            <a:endParaRPr lang="en-US" sz="10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флаг Германии связан с демократическими традициями XIX века. Его смысл — продолжение республиканских идеалов и последовательность государственной линии.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как сигнал республиканской преемственности
</a:t>
            </a:r>
            <a:endParaRPr lang="en-US" sz="1102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ФРГ изображён чёрный орёл на золотом фоне. Этот символ отсылает к историческим традициям немецких земель и их роли в формировании государственности.
</a:t>
            </a:r>
            <a:endParaRPr lang="en-US" sz="1070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на гербе и образ государственности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гимн основан на тексте Гоффмана фон Фаллерслебена. В нём звучит идея общности, а в XX веке символика всё сильнее связывается с исторической памятью и демократией.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 память о единстве после разделения
</a:t>
            </a:r>
            <a:endParaRPr lang="en-US" sz="1403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Германии: как история превращается в «видимые» смыслы
</a:t>
            </a:r>
            <a:endParaRPr lang="en-US" sz="18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247842"/>
            <a:ext cx="3982500" cy="25359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ФРГ в цифрах: основные показатели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показывают масштаб страны и то, как федерализм влияет на управление и развитие хозяйства.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территория, высокая численность населения и 16 земель требуют согласованного управления: это отражается на политике и экономическом планировании.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справочных и статистических материалов по ФРГ.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законы проходят в ФРГ: роли институтов
</a:t>
            </a:r>
            <a:endParaRPr lang="en-US" sz="279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распределение полномочий между федерацией и землями.
</a:t>
            </a:r>
            <a:endParaRPr lang="en-US" sz="1774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 федерализм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действует в условиях многопартийности: часто формируются коалиции, а решения принимаются через договорённости. Культура компромисса снижает риск резких разворотов политики.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заметных партий — ХДС/ХСС, СДПГ, «Зелёные», СвДП, «Левые» и AfD. Реальное влияние распределяется не только на уровне федерации, но и в землях.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 делает управление менее централизованным, чем в унитарных государствах. Однако он требует постоянного согласования между федеральным центром и землями, чтобы политика учитывала различия регионов.
</a:t>
            </a:r>
            <a:endParaRPr lang="en-US" sz="1244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Германии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структуры, важна экспортная направленность: сильные отрасли — машиностроение, химия, электротехника, логистика и финансовые сервисы.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сочетается с высокой «индустриальной прочностью»: это поддерживает технологичность и конкурентоспособность на внешних рынках.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сведения о структуре экономики; точные доли в процентах в источниках могут различаться по методике.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сильны отрасли, связанные с техникой и технологиями. Среди крупнейших компаний часто называют Volkswagen, BMW, Mercedes-Benz, Siemens, Bosch, BASF и SAP — они отражают широкий спектр индустриальных компетенций.
</a:t>
            </a:r>
            <a:endParaRPr lang="en-US" sz="103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семёрка немецкой промышленности
</a:t>
            </a:r>
            <a:endParaRPr lang="en-US" sz="1314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играет Mittelstand — сеть средних предприятий. Многие из них — мировые лидеры в узких технологических нишах, где ценятся точность, инженерный опыт и долгосрочные научные разработки.
</a:t>
            </a:r>
            <a:endParaRPr lang="en-US" sz="114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Mittelstand как «двигатель нишевых технологий»
</a:t>
            </a:r>
            <a:endParaRPr lang="en-US" sz="1398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кластеры сложились в Баварии, Баден-Вюртемберге и Северном Рейне-Вестфалии. Там особенно заметны автомобилестроение, машиностроение, химия и электроника, формирующие устойчивые цепочки производства.
</a:t>
            </a:r>
            <a:endParaRPr lang="en-US" sz="103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кластеры: где концентрируются силы
</a:t>
            </a:r>
            <a:endParaRPr lang="en-US" sz="1347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Германии: от мировых брендов до Mittelstand
</a:t>
            </a:r>
            <a:endParaRPr lang="en-US" sz="22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Германии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партнёры — страны ЕС, США и Китай; в импорте заметны энергоносители, сырьё и комплектующие для промышленности.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 поддерживает кооперацию в глобальных цепочках поставок, но повышает чувствительность экономики к сбоям и изменениям спроса.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структуре экспорта и импорта Германии (по доступным справочным материалам; точные показатели зависят от классификации и года).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государство и качество жизни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Sozialstaat означает, что государство отвечает за базовую социальную защиту: обязательное медицинское страхование, стабильные выплаты и понятные правила поддержки граждан в трудных ситуациях.
</a:t>
            </a:r>
            <a:endParaRPr lang="en-US" sz="152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Пенсионная система и пособия по безработице помогают сохранять доходы при жизненных изменениях, а поддержка семей и защита трудовых прав делают работу и воспитание детей более предсказуемыми.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стабильно относится к странам с очень высоким уровнем человеческого развития: сильная медицина, развитая система образования и сервисы в городах поддерживают повседневное благополучие населения.
</a:t>
            </a:r>
            <a:endParaRPr lang="en-US" sz="1502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коммунальная инфраструктура и высокий уровень общественной безопасности снижают ежедневные риски и улучшают качество жизни, особенно в долгосрочной перспективе для семей и людей в возрасте.
</a:t>
            </a:r>
            <a:endParaRPr lang="en-US" sz="1484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5687" y="1128900"/>
            <a:ext cx="3113826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 в Германии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«обучение — практика — исследования» помогает готовить кадры под реальные задачи экономики и одновременно укрепляет инновационный потенциал.
</a:t>
            </a:r>
            <a:endParaRPr lang="en-US" sz="1589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системе образования и научных организациях Германии.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подготовки сочетает школьное обучение, практико-ориентированное профессиональное образование, академические программы и исследовательские организации, работающие и для науки, и для промышленности.
</a:t>
            </a:r>
            <a:endParaRPr lang="en-US" sz="130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25" y="1328555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0088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69969" y="1285325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39113" y="1328555"/>
            <a:ext cx="754800" cy="60384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язык и повседневная жизнь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как объединяющий фактор
</a:t>
            </a:r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— государственный и поддерживает культурное единство страны. Это помогает сохранять общую публичную коммуникацию, а также облегчает доступ к образованию и литературной традиции.
</a:t>
            </a:r>
            <a:endParaRPr lang="en-US" sz="938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мировых классиков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дала миру Иоганна Вольфганга Гёте, Фридриха Шиллера, Людвига ван Бетховена, Иоганна Себастьяна Баха и братьев Гримм, закрепив культурное влияние далеко за пределами страны.
</a:t>
            </a:r>
            <a:endParaRPr lang="en-US" sz="1048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мирового уровня
</a:t>
            </a:r>
            <a:pPr algn="ctr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опирается на музеи, известные разнообразием коллекций и образовательными программами. Они формируют у жителей привычку к самообразованию и уважение к историческим контекстам.
</a:t>
            </a:r>
            <a:endParaRPr lang="en-US" sz="917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Театры, фестивали и городская сцена
</a:t>
            </a:r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фестивали создают живую среду для искусства и обсуждений. В городской жизни это заметно по расписанию событий, доступности площадок и роли местных сообществ.
</a:t>
            </a:r>
            <a:endParaRPr lang="en-US" sz="1053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Киноиндустрия и современные практики
</a:t>
            </a:r>
            <a:pPr algn="ctr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культура включает киноиндустрию и книжные ярмарки, поддерживающие диалог между традицией и новыми идеями. В итоге формируется разнообразная повседневная культурная повестка.
</a:t>
            </a:r>
            <a:endParaRPr lang="en-US" sz="9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и уроки XX века
</a:t>
            </a:r>
            <a:endParaRPr lang="en-US" sz="249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Германии связана с нацизмом, Холокостом, Второй мировой войной, разделением страны и существованием Берлинской стены. Мемориалы, музеи и программы образования делают эти события частью общественного диалога.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 строится на неприятии экстремизма, защите демократии и признании исторической ответственности. Этот подход особенно заметен в школьных курсах истории и в дискуссиях о правах человека.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Германии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низкоуглеродной модели через рост доли ВИЭ, отказ от атомной энергетики и повышение энергоэффективности.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развития ФРГ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этих факторов требует одновременных решений в экономике и социальной сфере: от поддержки занятости до обновления городов и транспорта, чтобы рост оставался устойчивым.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одновременно действуют кадровый дефицит и инфраструктурные ограничения, темпы роста замедляются, а социальные напряжения усиливаются; поэтому модернизация и адаптация образования становятся ключевыми.
</a:t>
            </a:r>
            <a:endParaRPr lang="en-US" sz="1277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аналитическая оценка проблем, обозначенных в описании слайда (без привязки к конкретным статистическим значениям).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1256" y="1328100"/>
            <a:ext cx="431437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 Европейском союзе и мире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европейской интеграции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ФРГ — один из главных участников формирования европейской политики. Она влияет на решения внутри ЕС благодаря институциональной устойчивости, политическому весу и промышленной базе.
</a:t>
            </a:r>
            <a:endParaRPr lang="en-US" sz="111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еврозоне и Шенгене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участвует в еврозоне и Шенгенской зоне, что укрепляет экономическую связность и мобильность людей. Эти механизмы усиливают взаимозависимость стран и повышают значимость согласованных правил.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гуманитарная помощь и дипломатия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заметно влияет на климатическую повестку, гуманитарные инициативы и международную дипломатию. Её позиция опирается не только на размер экономики, но и на системность решений.
</a:t>
            </a:r>
            <a:endParaRPr lang="en-US" sz="113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НАТО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входит в НАТО, участвуя в вопросах безопасности и стратегического планирования. Это дополняет её роль в международных коалициях и повышает ответственность за стабильность.
</a:t>
            </a:r>
            <a:endParaRPr lang="en-US" sz="12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11828"/>
            <a:ext cx="3982500" cy="2207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земли Германии и их специализация
</a:t>
            </a:r>
            <a:endParaRPr lang="en-US" sz="2479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помогает регионам развивать собственные сильные стороны и создавать экономические центры с понятной специализацией.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центры компетенций распределены по стране, поэтому специализация работает как «карта сильных отраслей» и поддерживает сбалансированное развитие.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характеристики земель ФРГ.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сегодня: устойчивость и перемены
</a:t>
            </a:r>
            <a:endParaRPr lang="en-US" sz="2801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Германия сочетает политическую стабильность, высокие социальные стандарты и сильную экономику. При этом страна признаёт необходимость структурных реформ, чтобы система оставалась жизнеспособной в меняющихся условиях.
</a:t>
            </a:r>
            <a:endParaRPr lang="en-US" sz="1344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изменений связаны с цифровизацией и энергетическим переходом: меняются способы производства, управления и потребления. Параллельно идёт обновление инфраструктуры, чтобы поддерживать качество услуг и транспорта.
</a:t>
            </a:r>
            <a:endParaRPr lang="en-US" sz="13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адаптация становится задачей всей экономики: важны меры занятости, подготовка кадров и поддержка поколений. Это помогает сохранить социальную устойчивость и снизить риски дефицита рабочей силы.
</a:t>
            </a:r>
            <a:endParaRPr lang="en-US" sz="1522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промышленной конкурентоспособности опирается на открытость и федерализм: разные регионы легче внедряют решения под собственные отрасли. Исторический опыт помогает выстраивать долгосрочную стратегию реформ.
</a:t>
            </a:r>
            <a:endParaRPr lang="en-US" sz="1344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ФРГ как опора Европы и пример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Федеративная Республика Германия объединяет выгодное географическое положение, развитую промышленность, сильную научную базу и устойчивую социальную систему. Её влияние определяется экспортом, транспортной связностью, ролью в ЕС и ответственностью за стабильность.
</a:t>
            </a:r>
            <a:endParaRPr lang="en-US" sz="39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2026-05-12T00:36:45Z</dcterms:created>
  <dcterms:modified xsi:type="dcterms:W3CDTF">2026-05-12T00:36:45Z</dcterms:modified>
</cp:coreProperties>
</file>