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 в жизни школьника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Язык, который открывает мир, учёбу и общение каждый день.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язык: зачем он нужен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помогает читать, понимать инструкции и общаться с людьми из разных стран. В 7 классе особенно важно уверенно расширять словарь, улучшать чтение и произношение, а также учиться строить простые диалоги.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2191860"/>
            <a:ext cx="206700" cy="1653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71425" y="2186208"/>
            <a:ext cx="206700" cy="1837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73837" y="2195395"/>
            <a:ext cx="206700" cy="165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76275" y="2174725"/>
            <a:ext cx="206700" cy="206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99363" y="2167825"/>
            <a:ext cx="165375" cy="220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используется английский язык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  <p:sp>
        <p:nvSpPr>
          <p:cNvPr id="12" name="Text 2"/>
          <p:cNvSpPr txBox="1"/>
          <p:nvPr/>
        </p:nvSpPr>
        <p:spPr>
          <a:xfrm>
            <a:off x="565825" y="257651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школе и на уроках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нужен для чтения текстов, выполнения заданий и понимания объяснений на уроке. Он помогает постепенно привыкать к новым словам и уверенно использовать их в ответах и диалогах.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2171425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путешествиях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аэропортах, гостиницах и на вокзалах английский часто помогает понять указатели, расписание и простые просьбы. Это особенно полезно, когда рядом нет человека, говорящего по-русски.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3773837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играх и приложениях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компьютерные игры, программы и сервисы используют английские названия и команды. Знание языка помогает быстрее ориентироваться в меню, настройках и подсказках на экране.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5376275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кино и музыке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Песни, фильмы и мультфильмы часто выходят сначала на английском языке. Даже короткие фразы из них запоминаются легко и помогают понимать живую речь в знакомых сюжетах.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6978700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телефоне и интернете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встречается в телефонах, на сайтах и в социальных сетях. Он помогает понимать надписи, кнопки и команды, а значит, пользоваться цифровыми устройствами увереннее.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 в мире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объединяет людей не только в школе, но и в международном общении, науке и медиа.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изучающих английский намного больше числа носителей, поэтому язык стал по-настоящему мировым.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Ориентировочные справочные данные по распространению английского языка; актуальные оценки, 2024.
</a:t>
            </a:r>
            <a:endParaRPr lang="en-US" sz="66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 и другие языки мира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2380150"/>
            <a:ext cx="39921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Родственные языки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относится к германской группе индоевропейской языковой семьи. По происхождению он ближе всего к немецкому и нидерландскому языкам, хотя развивался по собственному пути.
</a:t>
            </a:r>
            <a:endParaRPr lang="en-US" sz="1084" dirty="0"/>
          </a:p>
        </p:txBody>
      </p:sp>
      <p:sp>
        <p:nvSpPr>
          <p:cNvPr id="11" name="Text 3"/>
          <p:cNvSpPr txBox="1"/>
          <p:nvPr/>
        </p:nvSpPr>
        <p:spPr>
          <a:xfrm>
            <a:off x="565825" y="3125565"/>
            <a:ext cx="39921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Заимствования из французского и латинского
</a:t>
            </a:r>
            <a:pPr algn="l" indent="0" marL="0">
              <a:lnSpc>
                <a:spcPct val="115000"/>
              </a:lnSpc>
              <a:buNone/>
            </a:pPr>
            <a:r>
              <a:rPr lang="en-US" sz="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очень много слов, пришедших из французского, латинского и других языков. Поэтому его словарь выглядит особенно богатым и разнородным, а многие слова звучат знакомо для носителей других языков.
</a:t>
            </a:r>
            <a:endParaRPr lang="en-US" sz="971" dirty="0"/>
          </a:p>
        </p:txBody>
      </p:sp>
      <p:sp>
        <p:nvSpPr>
          <p:cNvPr id="12" name="Text 4"/>
          <p:cNvSpPr txBox="1"/>
          <p:nvPr/>
        </p:nvSpPr>
        <p:spPr>
          <a:xfrm>
            <a:off x="565825" y="3870973"/>
            <a:ext cx="39921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из разных культур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слова, как animal, music, restaurant и piano, показывают, что английский впитывал лексику из разных источников. Это делает язык удобным для международного общения и культурного обмена.
</a:t>
            </a:r>
            <a:endParaRPr lang="en-US" sz="108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596102"/>
            <a:ext cx="4208700" cy="9531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английских слов и их происхождение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английский язык заимствует и распространяет слова из разных языков.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легко принимает слова из других языков и сам быстро делает их международными.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Общепринятые сведения о происхождении заимствованных слов; справочные словари английского языка.
</a:t>
            </a:r>
            <a:endParaRPr lang="en-US" sz="66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английский язык помогает общению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839775" y="1826350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язык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помогает людям из разных стран понимать друг друга, когда у них нет общего родного языка. Поэтому его используют в поездках, переписке и совместных проектах.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1030100" y="2408763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Вежливый разговор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выражения вроде Hello, How are you? , Thank you, Sorry и Goodbye помогают начать беседу, ответить на приветствие и показать уважение к собеседнику.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1232703" y="3009725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Уверенность в дороге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путешествии достаточно нескольких коротких фраз, чтобы спросить дорогу, уточнить время или поблагодарить за помощь. Это делает общение спокойнее и понятнее.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1424296" y="3604026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Интернет-общение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сети английский часто используется для комментариев, сообщений и коротких ответов. Знание базовых выражений помогает участвовать в общении без лишних трудностей.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1223265" y="4200726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шаг к языку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небольшого набора фраз достаточно, чтобы почувствовать результат. Когда школьник уверенно произносит простые выражения, он легче переходит к более сложной речи.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появляется новое слово в английском языке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новое слово проходит путь от появления до закрепления в языке.
</a:t>
            </a:r>
            <a:endParaRPr lang="en-US" sz="10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018"/>
            <a:ext cx="2605800" cy="15853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3250" y="1382895"/>
            <a:ext cx="2402400" cy="15859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575" y="1383168"/>
            <a:ext cx="2605800" cy="15853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Английская письменность и алфавит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Алфавит из 26 букв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 использует латинский алфавит, который состоит из 26 букв. Он кажется знакомым, но в чтении и письме есть свои особенности, поэтому одно и то же слово не всегда читается так, как ожидается.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781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буква — разные звуки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a в словах cat, name и father звучит по-разному. Именно поэтому ученикам важно не только запоминать написание, но и слушать, как слова произносятся в живой речи и в учебных примерах.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904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сохранила особенности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 английского языка складывалась постепенно и сохранила следы исторического развития. Из-за этого чтение и написание часто не совпадают полностью, а короткие слова могут иметь неожиданное произношение.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английский язык особенно распространён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нужен не только в отдельных странах, но и в повседневной международной среде: от учёбы до цифровых сервисов.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охватывает сразу несколько сфер, поэтому его влияние заметно почти в любой стране и на всех континентах.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Ориентировочные справочные данные о распространении английского языка; обобщённые оценки, 2024.
</a:t>
            </a:r>
            <a:endParaRPr lang="en-US" sz="67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 в школе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371475"/>
            <a:ext cx="15279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Знакомство с темой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осваивают базовую лексику по темам семьи, школы, друзей и хобби. Новые слова сразу связываются с привычными ситуациями, чтобы их было легче понять и запомнить.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2186844" y="2371475"/>
            <a:ext cx="15279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Работа с текстом и слухом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читают короткие тексты и слушают простые диалоги. Это помогает узнавать знакомые слова в речи и постепенно понимать общий смысл без перевода каждого слова.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3807862" y="2371475"/>
            <a:ext cx="15279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Грамматика в действии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учат простые времена, модальные глаголы, степени сравнения прилагательных и вопросы. Правила отрабатываются в небольших заданиях и коротких предложениях.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5428881" y="2371475"/>
            <a:ext cx="15279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Устная и письменная практика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и аудирования дети составляют диалоги, пишут небольшие тексты и отвечают на вопросы. Так развивается умение говорить и выражать мысли по-английски.
</a:t>
            </a:r>
            <a:endParaRPr lang="en-US" sz="800" dirty="0"/>
          </a:p>
        </p:txBody>
      </p:sp>
      <p:sp>
        <p:nvSpPr>
          <p:cNvPr id="15" name="Text 6"/>
          <p:cNvSpPr txBox="1"/>
          <p:nvPr/>
        </p:nvSpPr>
        <p:spPr>
          <a:xfrm>
            <a:off x="7049899" y="2371475"/>
            <a:ext cx="15279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Повторение и словарь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работа со словарём, карточками и короткими текстами помогает закреплять лексику. Повторение в разных заданиях делает новые слова частью активного запаса.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4931" y="1581850"/>
            <a:ext cx="7066688" cy="199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английского и русского языков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3617900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из школьной программы по английскому языку и общих лингвистических справочников.
</a:t>
            </a:r>
            <a:endParaRPr lang="en-US" sz="724" dirty="0"/>
          </a:p>
        </p:txBody>
      </p:sp>
      <p:sp>
        <p:nvSpPr>
          <p:cNvPr id="9" name="Text 3"/>
          <p:cNvSpPr txBox="1"/>
          <p:nvPr/>
        </p:nvSpPr>
        <p:spPr>
          <a:xfrm>
            <a:off x="5658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различия двух языков и помогает увидеть, что именно нужно учитывать при изучении английского.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7745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трудности для русскоязычных учеников связаны с артиклями, порядком слов и чтением. При этом оба языка имеют развитую лексику и способы словообразования.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6662" y="392250"/>
            <a:ext cx="4001426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55936" y="592775"/>
            <a:ext cx="384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 и культура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4763075" y="2164725"/>
            <a:ext cx="3833100" cy="5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английский язык школьники знакомятся с книгами Шекспира, детскими сказками и современными историями. Тексты помогают увидеть, как язык отражает характеры героев, традиции и ценности разных эпох.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4758075" y="2787867"/>
            <a:ext cx="3833100" cy="5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 и музыка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Песни, фильмы и мультфильмы на английском языке дают живую речь и современную лексику. Повторяющиеся реплики и припевы делают восприятие легче, а знакомство с культурой — интереснее.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4758075" y="3411004"/>
            <a:ext cx="3833100" cy="5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и 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Изучая английский, ученики узнают о жизни в Великобритании, США, Канаде, Австралии и Новой Зеландии. Язык помогает сравнивать школьные привычки, праздники и повседневный уклад с собственным опытом.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4758075" y="4034144"/>
            <a:ext cx="3833100" cy="5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диалог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 не только передаёт информацию, но и соединяет разные культуры. Он помогает понимать чужие привычки без стереотипов и уважительно сравнивать их с родной культурой.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4525" y="1382143"/>
            <a:ext cx="4397700" cy="9877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73925" y="2575718"/>
            <a:ext cx="4397700" cy="9877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73925" y="3758045"/>
            <a:ext cx="4397700" cy="99205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Истории, которые помогают учить английский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12" name="Text 2"/>
          <p:cNvSpPr txBox="1"/>
          <p:nvPr/>
        </p:nvSpPr>
        <p:spPr>
          <a:xfrm>
            <a:off x="565750" y="1584123"/>
            <a:ext cx="3208800" cy="5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Песня, которую хочется повторять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слушает короткую песню и замечает, что одни и те же слова повторяются несколько раз. Сначала он подпевает, потом узнаёт знакомые фразы и уже без труда вспоминает их на уроке.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65150" y="2765526"/>
            <a:ext cx="3208800" cy="5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Комикс и диалог в одном кадре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комиксе герои говорят простыми репликами, а рядом показаны понятные картинки. Такая подача помогает быстро связать слово с ситуацией и запомнить его без долгого заучивания.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565150" y="3944776"/>
            <a:ext cx="3208800" cy="6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и карточки после урока
</a:t>
            </a:r>
            <a:pPr algn="l" indent="0" marL="0">
              <a:lnSpc>
                <a:spcPct val="115000"/>
              </a:lnSpc>
              <a:buNone/>
            </a:pPr>
            <a:r>
              <a:rPr lang="en-US" sz="3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занятия школьник открывает игру на телефоне и видит английские слова, которые уже встречал в учебнике. Карточки, наушники и короткие фразы на экране превращают повторение в привычку.
</a:t>
            </a:r>
            <a:endParaRPr lang="en-US" sz="84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школьники изучают английский язык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школьников английский особенно полезен там, где нужны короткие сообщения, понятные интерфейсы и общение без переводчика.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первом месте — практическое применение: общение, интернет и будущая учёба. Интерес к играм и медиа делает изучение языка более мотивирующим.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и повседневных причин изучения английского языка, без привязки к одной статистике.
</a:t>
            </a:r>
            <a:endParaRPr lang="en-US" sz="65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расширяется словарный запас по английскому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новое слово постепенно переходит из пассивного запаса в активный через повторение и использование в речи.
</a:t>
            </a:r>
            <a:endParaRPr lang="en-US" sz="83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5" name="Text 1"/>
          <p:cNvSpPr txBox="1"/>
          <p:nvPr/>
        </p:nvSpPr>
        <p:spPr>
          <a:xfrm>
            <a:off x="4376700" y="1054754"/>
            <a:ext cx="4401900" cy="132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26
</a:t>
            </a:r>
            <a:endParaRPr lang="en-US" sz="7200" dirty="0"/>
          </a:p>
        </p:txBody>
      </p:sp>
      <p:sp>
        <p:nvSpPr>
          <p:cNvPr id="6" name="Text 2"/>
          <p:cNvSpPr txBox="1"/>
          <p:nvPr/>
        </p:nvSpPr>
        <p:spPr>
          <a:xfrm>
            <a:off x="4376700" y="2487315"/>
            <a:ext cx="4401900" cy="12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 содержит английский алфавит, из которых складываются названия многих цифровых функций и приложений.
</a:t>
            </a:r>
            <a:endParaRPr lang="en-US" sz="2011" dirty="0"/>
          </a:p>
        </p:txBody>
      </p:sp>
      <p:sp>
        <p:nvSpPr>
          <p:cNvPr id="7" name="Text 3"/>
          <p:cNvSpPr txBox="1"/>
          <p:nvPr/>
        </p:nvSpPr>
        <p:spPr>
          <a:xfrm>
            <a:off x="565825" y="1975275"/>
            <a:ext cx="3212100" cy="15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 стал основой для множества слов из мира технологий: app, online, download и password встречаются в интерфейсах каждый день.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376700" y="4056275"/>
            <a:ext cx="44019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алфавит состоит из 26 букв; общеизвестные примеры технологической лексики.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1525" y="3166568"/>
            <a:ext cx="8398200" cy="15828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 и будущие возможности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669274" y="1900020"/>
            <a:ext cx="18030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Учёба становится доступнее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помогает читать инструкции, учебные материалы и новости. Когда смысл текста понятен без перевода каждого слова, учиться становится быстрее и увереннее.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2869932" y="1897030"/>
            <a:ext cx="18030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Путешествия и общение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поездках английский нужен в аэропорту, гостинице, магазине и на улице. Несколько простых фраз помогают задать вопрос, попросить помощь и почувствовать себя спокойнее.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5061363" y="1897017"/>
            <a:ext cx="16275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Современные профессии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сферах, особенно в IT, науке, туризме, медицине и спорте, английский нужен для общения, поиска информации и работы с международными материалами.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7061288" y="1899967"/>
            <a:ext cx="16275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Больше личных возможностей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языка открывает доступ к конкурсам, кружкам, онлайн-курсам и новым знакомствам. Это полезный навык, который растёт вместе с ребёнком и поддерживает его интересы.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478506"/>
            <a:ext cx="4208700" cy="11883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часто встречаются в английском и русском языках
</a:t>
            </a:r>
            <a:endParaRPr lang="en-US" sz="1876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международные слова, которые легко узнаются в текстах и помогают быстрее понимать общий смысл.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по звучанию слова ускоряют чтение и уменьшают страх перед новым текстом. Они становятся удобной опорой для первых шагов в изучении языка.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лексика, используемая в английском и русском языках.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об английском языке
</a:t>
            </a:r>
            <a:endParaRPr lang="en-US" sz="2812" dirty="0"/>
          </a:p>
        </p:txBody>
      </p:sp>
      <p:sp>
        <p:nvSpPr>
          <p:cNvPr id="5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 нужен в учёбе, путешествиях, технологиях и общении с людьми из разных стран. В 7 классе он развивает речь, память и уверенность, а главное — открывает больше возможностей в будущем.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2026-05-30T23:48:19Z</dcterms:created>
  <dcterms:modified xsi:type="dcterms:W3CDTF">2026-05-30T23:48:19Z</dcterms:modified>
</cp:coreProperties>
</file>