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разности квадратов на множители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ускоряет алгебру и упрощает выражения.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формула важна в 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знакомство с формулами сокращённого умножения: она связана с раскрытием скобок, помогает быстро преобразовывать выражения и делает вычисления короче и удобнее.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разность квадратов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выражения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имеет вид a²−b²: оба слагаемых записаны как квадраты чисел, букв или выражений, а между ними стоит знак вычитания.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выражениям относятся 25−9, x²−16, 4y²−z² и 49a²−1. В каждом случае можно выделить два отдельных квадрата и записать их корни.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содержит два квадрата и между ними стоит минус, это хороший кандидат для разложения по формуле a²−b²=(a−b) (a+b).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со стороной a равна a². Если из него мысленно убрать квадрат со стороной b, останется фигура, площадь которой нужно описать иначе.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квадратами и прямоугольником помогает увидеть, что произведение двух скобок даёт ту же площадь, что и разность квадратов.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скобки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Оставшуюся фигуру можно перестроить в прямоугольник со сторонами a−b и a+b. Поэтому её площадь записывается как (a−b) (a+b).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вычитается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a²−b² мы сравниваем две площади: большую и меньшую. Разность показывает, какая часть большого квадрата остаётся после вырезания меньшего.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по формуле a²−b²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исходная разность квадратов превращается в произведение двух скобок и как это подтверждается проверкой умножением.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корни квадратов образуют одинаковые числа или выражения в скобках, а знаки внутри множителей отличаются только знаком.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и учебные 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распознать, что подходит именно эта формула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оба слагаемых можно записать как квадраты. Например, 9x²−81 подходит, потому что это (3x)²−9².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два квадрата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при вычитании. Выражение a²+b² не подходит, потому что между квадратами стоит плюс, а не минус.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знак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выражения есть общий множитель, его удобно вынести за скобки. После этого оставшуюся часть легче проверить на вид разности квадратов.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общий множитель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раскройте скобки обратно. Правильное разложение всегда возвращает исходную разность квадратов без лишних членов.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квадратов должны быть записаны правильно. Из 9x² получаем 3x, а не 9x, поэтому важен не только знак, но и точный корень.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корнями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разложить разность квадратов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и для чисел, и для буквенных выражений: меняются только сами корни.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тождество (a−b) (a+b)=a²−b²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произведении (a−b) (a+b) появляются два одинаковых средних члена: ab и −ab. Именно их сокращение оставляет только разность квадратов.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средних слагаемых взаимно уничтожаются при раскрытии скобок.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разность квадратов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формула встречается не только в преобразовании выражений, но и в вычислениях, где важно быстро упростить запись.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формула нужна для упрощения выражений, а остальные случаи показывают её полезность в нескольких темах 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применения формулы a²−b²=(a−b) (a+b); данные на диаграмме иллюстративные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вместо разности пишут сумму. Формула работает только для вида a²−b², поэтому знак между квадратами менять нельзя.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корни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скобки составляют по внешним числам, а не по корням квадратов. Например, 9x²−4 нужно записывать как (3x−2) (3x+2), а не иначе.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порядок скобок
</a:t>
            </a:r>
            <a:endParaRPr lang="en-US" sz="1054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скобках можно поменять местами, но важно сохранить один минус и один плюс. Если знаки одинаковые, это уже не разность квадратов.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ответ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раскрыть скобки обратно. Это помогает заметить ошибку сразу и убедиться, что получилось исходное выражение.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выражений с коэффициентами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05004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переменной стоит число, его нужно рассмотреть как возможный квадрат. В выражении 36m²−49 число 36 равно 6², значит разложение начинается с корней 6 m и 7.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05004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квадрат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7262979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полезно мысленно перемножить скобки и убедиться, что получается исходное выражение. Такая проверка особенно важна, когда в записи есть коэффициенты и буквенные множители.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62979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результат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573485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общего множителя проверьте, можно ли получившееся выражение представить как разность квадратов. Это помогает не пропустить полезное преобразование и сделать запись короче и понятнее.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73485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остаток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3883991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выражения есть общий множитель, его удобно вынести до разложения. Так, 2x²−8 сначала преобразуют в 2(x²−4), а затем оставшуюся часть раскладывают по формуле.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3991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Выносите общий множитель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2194497" y="2611091"/>
            <a:ext cx="14940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квадратов всегда получаются две скобки с одинаковыми членами и разными знаками. Поэтому 81p²−1 записывается как (9p−1) (9p+1), а 25x²−64 — как (5x−8) (5x+8).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194497" y="2079700"/>
            <a:ext cx="14940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Составляйте парные скобки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умножением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исходное выражение, разложение и результат раскрытия скобок. Это показывает, что произведение действительно возвращает исходную разность квадратов.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раскрытие скобок даёт исходное выражение без изменений, значит разложение выполнено верно.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сокращением дробей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числитель или знаменатель можно представить как произведение множителей, дробь становится удобнее для сокращения. Формула разности квадратов часто даёт именно такую запись.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x²−9 раскладывается как (x−3) (x+3). Если в дроби такие же скобки встречаются сверху и снизу, их можно сократить и упростить вычисление.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возможно только при одинаковых множителях, а не при похожих слагаемых. Поэтому важно сначала разложить выражение на множители, а уже потом искать общие скобки.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сокращать нельзя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x²−6x+9 не подходит к этой теме, потому что это квадрат двучлена. Здесь нет разности двух квадратов, поэтому раскладывать его нужно по другой формуле.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формулы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разность квадратов помогает решать уравнения
</a:t>
            </a:r>
            <a:endParaRPr lang="en-US" sz="251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типичный ход решения уравнений вида a²−b²=0 на примере x²−25=0.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формул сокращённого умножения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отличается от двух других формул тем, что в ней нет среднего члена. Это помогает быстрее выбирать нужное преобразование.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формулы a²−b² отсутствует слагаемое 2ab, поэтому она легко отличима от квадратов суммы и разности.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 «Разность квадратов»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стоят по обе стороны от круглого числа, их произведение можно считать почти мгновенно, заменяя его разностью квадратов.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2499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вычислении 51·49 по формуле разности квадратов.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35" y="1453800"/>
            <a:ext cx="3977279" cy="306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буквами и числами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859465" y="1773349"/>
            <a:ext cx="37551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59465" y="2065438"/>
            <a:ext cx="37551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4x²−25 можно записать как (2x)²−5², а затем разложить по формуле разности квадратов: (2x−5) (2x+5). Здесь важны именно корни, а не исходные коэффициенты.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59465" y="3066749"/>
            <a:ext cx="37551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59465" y="3358838"/>
            <a:ext cx="37551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разложение удобно тем, что работает и с буквами, и с числами. Если научиться видеть квадраты 2x и 5, можно быстро составлять правильные скобки без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распознавания разности квадратов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эту короткую схему, чтобы быстро определить подходящий приём и не перепутать разность квадратов с другими формулами.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два квадрата и знак минус, выражение почти всегда можно разложить на произведение двух скобок.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алгебра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формула о преобразовании выражений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что длинное выражение можно заменить более компактным произведением. Это делает запись аккуратнее и облегчает дальнейшие вычисления.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быстро распознавать этот вид выражений помогает решать задания без лишних раскрытий скобок и делает ответы более точными.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соединяет квадрат числа, вычитание и умножение. Именно поэтому она часто становится первым инструментом при преобразовании выражений в 7 классе.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записано в виде множителей, проще увидеть общие части, сократить дробь или выделить нужный множитель для следующего шага решения.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сравнения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 — формула, которую стоит знать уверенно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помогает быстро преобразовывать выражения, проверять вычисления и решать простые задачи. Главное — увидеть два квадрата и знак минус.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2026-05-29T22:29:46Z</dcterms:created>
  <dcterms:modified xsi:type="dcterms:W3CDTF">2026-05-29T22:29:46Z</dcterms:modified>
</cp:coreProperties>
</file>