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наклонение: команда, просьба, вежливость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просьба и вежливость в одном уроке.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каждый день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слышим такие формы каждый день: на уроке, в коридоре и дома. Они помогают быстро попросить, дать понятную инструкцию или обратиться к человеку спокойно и вежливо.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36592"/>
            <a:ext cx="527700" cy="469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26495"/>
            <a:ext cx="527700" cy="422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дня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к делу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команда сразу направляет внимание на действие. Услышав «Открой книгу!», ученик понимает, что нужно сделать сейчас, без долгих объяснений.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может звучать по-разному: как просьба, совет, приглашение или приказ. Смысл зависит от ситуации, интонации и отношений между людьми.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помогают быстро организовать класс, игру или домашнее дело. Они короткие, ясные и поэтому удобны в повседневной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команда и просьба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или просьба появляется тогда, когда один человек хочет, чтобы другой сделал действие. В школе это может быть короткая фраза, понятная без лишних слов.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звучат очень естественно: «Передай карандаш», «Сядь, пожалуйста», «Помогите мне». Все они побуждают к действию, которое нужно выполнить сразу или в ближайшее время.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смысле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таких предложениях — не рассказ, а побуждение. Говорящий ожидает ответное действие, поэтому смысл всегда связан с выполнением просьбы или распоряжения.
</a:t>
            </a:r>
            <a:endParaRPr lang="en-US" sz="10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повелительного наклонения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грамматике эти формы относят к повелительному наклонению. Оно используется, когда нужно попросить, приказать, посоветовать или пригласить кого-то к действию.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ясно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такие слова часто короче обычных глаголов. Это помогает им звучать быстро и чётко, особенно в разговоре на уроке или дома.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«иди», «сядь», «дай» показывают, что речь идёт не о событии, а о побуждении. Такие формы заставляют слушателя обратить внимание на действие.
</a:t>
            </a:r>
            <a:endParaRPr lang="en-US" sz="985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их значение, достаточно посмотреть на ситуацию. Если фраза направляет человека сделать что-то, перед нами повелительное наклонение.
</a:t>
            </a:r>
            <a:endParaRPr lang="en-US" sz="9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команду по смыслу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обращаем внимание на смысл: фраза не рассказывает, а побуждает к действию. Она сразу подсказывает, что нужно сделать.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Есть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форму глагола и обращение к человеку или группе. Часто рядом стоит имя, слово «ребята» или знак восклицания.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по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проверяем интонацию: «Закрой дверь!», «Ребята, идите сюда!». Если предложение просит, приказывает или советует, это повелительное наклонение.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форма для «ты»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300667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от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глагола обычно остаётся узнаваемой, поэтому форму легко связать с исходным словом. Меняется только конец, который показывает команду или просьбу.
</a:t>
            </a:r>
            <a:endParaRPr lang="en-US" sz="1386" dirty="0"/>
          </a:p>
        </p:txBody>
      </p:sp>
      <p:sp>
        <p:nvSpPr>
          <p:cNvPr id="9" name="Text 3"/>
          <p:cNvSpPr txBox="1"/>
          <p:nvPr/>
        </p:nvSpPr>
        <p:spPr>
          <a:xfrm>
            <a:off x="6151298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 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удобны в разговоре с друзьями, одноклассниками и близкими людьми. Они помогают говорить быстро, естественно и без лишних слов.
</a:t>
            </a:r>
            <a:endParaRPr lang="en-US" sz="1386" dirty="0"/>
          </a:p>
        </p:txBody>
      </p:sp>
      <p:sp>
        <p:nvSpPr>
          <p:cNvPr id="10" name="Text 4"/>
          <p:cNvSpPr txBox="1"/>
          <p:nvPr/>
        </p:nvSpPr>
        <p:spPr>
          <a:xfrm>
            <a:off x="450025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обращения на «ты» часто используют короткие формы с окончаниями -и или -й. Они звучат просто и дружелюбно: сиди, играй, читай.
</a:t>
            </a:r>
            <a:endParaRPr lang="en-US" sz="13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форма для «вы»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вежливого обращения или разговора с несколькими людьми часто подходят окончания -айте и -ите: играйте, читайте, сидите, смотрите.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звучат спокойнее и официальнее, чем обращение на «ты». Они помогают показать уважение и подходят для учителя, группы или незнакомого человека.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обращении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сравнить: «играй» и «играйте», видно, что действие одно, а обращение разное. Окончание меняет не смысл действия, а форму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13325"/>
            <a:ext cx="414600" cy="41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674" y="1813325"/>
            <a:ext cx="414600" cy="41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54785"/>
            <a:ext cx="414600" cy="3316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запрет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строится очень просто: перед глаголом ставится частица «не». Она сразу меняет просьбу на предупреждение или запрет: не беги, не шумите.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быстро остановить нежелательное действие. В школе это особенно важно, когда нужно напомнить о правилах поведения или безопасности.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может быть обращён к одному человеку или к группе. Сравни: «Не рисуй на парте» и «Не шумите». Смысл один, а форма зависит от адресата.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слово делает просьбу мягче и дружелюбнее: оно помогает говорить вежливо и спокойно.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слово
</a:t>
            </a:r>
            <a:endParaRPr lang="en-US" sz="6694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добавляет вежливость к просьбе.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правило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коротких глаголов помогают быстро дать понятную команду в классе и дома. Их легко произносить, запоминать и использовать в 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достаточно, чтобы составить самые частые школьные команды.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11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передают разное значение: одна говорит о действии один раз, другая — о действии повторяемом или длительном. Это видно уже по самому слову.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помогают различать разовое и повторяющееся действие.
</a:t>
            </a:r>
            <a:endParaRPr lang="en-US" sz="1902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12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знака препинания чаще всего встречаются в командах и просьбах: восклицательный знак и точка. Они показывают, звучит фраза строго или спокойно.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передать силу и настроение команды.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окончаний удобно держать в памяти: одна чаще связана с обращением к одному человеку, другая — к группе или вежливому обращению.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окончаний помогают быстрее выбрать нужную форму.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14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предложения рядом помогают сразу увидеть разницу между побуждением и сообщением о действии. Сравнение делает правило понятным без долгих объяснений.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достаточно, чтобы отличить команду от рассказа.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15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преобразования показывают один и тот же приём: убрать вопрос или сообщение и оставить только действие. Так команда звучит ясно и коротко.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фразы достаточно, чтобы получить форму команды.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16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 меняет смысл фразы полностью: из обычного действия получается запрет. Это помогает говорить коротко и недвусмысленно.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превращает просьбу в запрет.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17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правильную команду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по смыслу отличить команду, просьбу и запрет, а затем выбрать нужную форму глагола.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сценки с командами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открыть учебники и приготовиться к работе. Ребята быстро находят нужную страницу, а один ученик помогает соседу и передаёт карандаш. В этой сценке слышны и команда, и спокойная просьба.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дежурный напоминает: не бегайте по коридору. Рядом звучит доброжелательное обращение: «Пожалуйста, идите в класс». Так запрет и вежливая просьба помогают поддерживать порядок.
</a:t>
            </a:r>
            <a:endParaRPr lang="en-US" sz="885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взрослый говорит: «Помоги, пожалуйста, убрать игрушки». Ребёнок отвечает коротко: «Сейчас сделаю!» В таком диалоге команда звучит понятно, а вежливое слово делает разговор дружелюбным.
</a:t>
            </a:r>
            <a:endParaRPr lang="en-US" sz="8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говорим ясно и вежливо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помогает быстро и понятно обращаться к людям: просить, советовать, предупреждать и командовать. Чтобы распознать его, смотрим на форму глагола, частицу не и слова вежливости.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2026-07-25T17:51:45Z</dcterms:created>
  <dcterms:modified xsi:type="dcterms:W3CDTF">2026-07-25T17:51:45Z</dcterms:modified>
</cp:coreProperties>
</file>