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начинается с дыхания и дружбы.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поём: голос, ритм и хорошее настроение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встречается повсюду: дома, в школе, на празднике и даже в игре. На уроке музыки оно развивает слух, память, внимание и чувство ритма, а ещё учит слушать других и петь вместе.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мы поём на уроке музыки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— это музыкальная речь на выдохе. В нём соединяются мелодия, слова, ритм и темп, поэтому каждая песня звучит по-своему.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текст может звучать весело, спокойно или задумчиво. На звучание влияют высота звуков, громкость и характер исполнения.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бывают короткими и лёгкими для запоминания, а бывают длинными и плавными. Но в любой песне важно, чтобы музыка и слова звучали вместе.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пение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из лёгких проходит через голосовые связки в гортани, появляется звук. Он становится сильнее и яснее в ротовой полости, а иногда и в носовой.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человека голос особенный, как маленький инструмент. Поэтому одни голоса звучат выше, другие ниже, но каждый может быть красивым и узнаваемым.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голос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песня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рождается шаг за шагом: от идеи и настроения до дружного исполнения.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пением нужен спокойный вдох и длинный ровный выдох. Тогда звуки тянутся легко, а фраза заканчивается без спешки и лишнего шума.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для красивого пения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Плечи не поднимаются вверх, а остаются свободными. Так дыхание идёт спокойно, и голосу легче звучать ровно, без напряжения и усталости.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можно спеть на одном дыхании, а перед длинной фразой нужен новый спокойный вдох. Это помогает петь уверенно и не сбиваться.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важно, чтобы слова были слышны. Гласные тянутся свободно, а согласные произносятся чётко, чтобы слушатель сразу понимал текст.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губы должны работать аккуратно, без лишнего напряжения. Тогда слова не «убегают», а музыка остаётся красивой и ровной.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дикция ясная, песня становится понятнее и интереснее. Слушатель слышит не только мелодию, но и саму историю, которую она рассказывает.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Дикция и понятные слова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34" y="2018450"/>
            <a:ext cx="227925" cy="303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0009" y="2018450"/>
            <a:ext cx="227925" cy="303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0440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и низкие звуки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48613" y="2018450"/>
            <a:ext cx="3504300" cy="20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идёт вверх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звуки звучат тонко и звонко. В мелодии они похожи на подъём по лесенке: кажется, что песня тянется выше и светлее.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327088" y="2018450"/>
            <a:ext cx="3504300" cy="20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идёт вниз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звуки звучат глубже и мягче. Они напоминают спокойный спуск, а в песне могут делать мелодию особенно тёплой и размеренной.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Певческая поза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Стойка перед началом песни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стоит прямо, но не напряжённо. Спина ровная, шея длинная, а подбородок свободный. В такой позе легко сделать спокойный вдох и сразу почувствовать, что петь удобнее и приятнее.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 звучанию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Ноги стоят уверенно, как маленькие опоры, а руки спокойно опущены. Такой ученик выглядит собранным и внимательным, будто сейчас музыка только попросит начать — и он уже готов ответить ей голосом.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 звучит одним голосом. Так особенно хорошо слышен характер песни, её настроение и каждая музыкальная деталь, словно одна яркая лампочка на сцене.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объединяет много голосов в один большой звук. Он становится полнее, сильнее и красивее, когда все поют вместе и слушают друг друга.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хоре важно начинать одновременно, держать общий темп и не перекрикивать соседей. Тогда голоса не спорят, а дружно помогают песне звучать ровно.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пение учит вниманию, дружбе и общему ритму. В нём каждый голос важен, как в команде, где успех зависит от всех сразу.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 и хор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слушания к дружному исполнению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песню слушают целиком, затем разбирают слова и смысл, находят ритм и трудные места, поют по фразам, соединяют части и проверяют интонацию, дикцию и окончание.
</a:t>
            </a:r>
            <a:endParaRPr lang="en-US" sz="84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пришли из жизни людей, праздников, сказок и наблюдений за природой. Такие песни часто поют давно, и они бережно хранят память о традициях.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и школьные песни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песни обычно короткие, добрые и легко запоминаются. В них часто звучат дружба, учёба, игры и весёлые события из школьной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темп песни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может быть быстрой, средней или медленной. Темп помогает передать настроение: задор, спокойствие, мечтательность или лёгкую грусть.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песен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2241"/>
            <a:ext cx="3929400" cy="2095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42241"/>
            <a:ext cx="3929400" cy="20951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и музыка рядом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97650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поддерживает певца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поющим ребёнком фортепиано помогает начать песню и удержать её строй. Его звучание задаёт уверенный темп, а голос становится яснее и ровнее. Такое исполнение выглядит спокойно и очень по-доброму.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564975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оживает в простых инструментах
</a:t>
            </a:r>
            <a:pPr algn="l" indent="0" marL="0">
              <a:lnSpc>
                <a:spcPct val="130039"/>
              </a:lnSpc>
              <a:buNone/>
            </a:pPr>
            <a:r>
              <a:rPr lang="en-US" sz="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Гитара, барабан, бубен или металлофон могут сопровождать песню, будто маленькие помощники. Они подчёркивают пульс музыки и делают выступление ярче. На картинке это может быть ребёнок, который поёт рядом с несколькими инструментами.
</a:t>
            </a:r>
            <a:endParaRPr lang="en-US" sz="12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подсказывает, что чувствует песня. По её звучанию легко понять, это радостный рассказ, мечтательная история или тихое, тёплое признание.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текст можно спеть по-разному. Если изменить темп, громкость и характер, история станет весёлой, спокойной или торжественной — почти как перевоплощение.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песня звучит бодро и легко поднимает настроение. В ней хочется шагать, хлопать в ладоши и улыбаться, будто солнце заглянуло прямо в класс.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Медленная песня помогает слушать тишину между звуками. Она может быть нежной, задумчивой или немного грустной, но всё равно остаётся красивой и выразительной.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меняет настроение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любит отдых и воду. Если перед пением много кричать или долго шептать, он быстро устанет и попросит перерыв, как настоящий трудяга.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Петь лучше без напряжения и без лишней громкости. Удобная высота звуков помогает звучать свободно, а не стараться быть громче всех на свете.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горло устало, нужно сделать паузу и помолчать. Это помогает сохранить голос здоровым, чтобы он снова звенел чисто и радостно.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голос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петь хорошо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вдох, ровный выдох, чёткие слова, внимание к ритму и дружное звучание всей группы делают пение красивым и уверенным.
</a:t>
            </a:r>
            <a:endParaRPr lang="en-US" sz="10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210" y="2757825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2783565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8943" y="2783565"/>
            <a:ext cx="218400" cy="1747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2388600" cy="17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песни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67975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 день 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делает событие ярче и запоминается надолго. Стоит только зазвучать знакомым словам, и у всех сразу появляется улыбка, даже у самых серьёзных взрослых.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21737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концерт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утренниках и школьных концертах песня помогает выступать дружно и смело. Она собирает детей вместе, как будто у каждого в руках по невидимому фонарику радости.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847950" y="2757825"/>
            <a:ext cx="20484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игра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 играх песня звучит легко и тепло. Она объединяет детей и взрослых, превращая обычный вечер в маленький праздник с общим настроением.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хоре каждый голос важен, как лучик в большом солнечном круге. Один ведёт мелодию, а остальные помогают удержать строй, ритм и спокойное начало.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красиво хор звучит, когда все начинают и заканчивают одновременно. Тогда получается не просто много голосов, а одно цельное, дружное музыкальное звучание.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голоса становятся одним звучанием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развивает слух и внимание: нужно услышать мелодию, ритм и начало фразы. А ещё тренируется память — слова песни любят, когда их помнят точно.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делает нас смелее. Когда ребёнок поёт перед другими, он учится не робеть и говорить музыкальным голосом, а не только тихим шёпотом.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помогает дружить и работать вместе. В классе важно слушать не только себя, но и товарищей, чтобы у всех получилось одно красивое звучание.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И, конечно, пение приносит радость. Даже короткая песенка может сделать день светлее, словно в классе вдруг включили весёлую музыкальную лампу.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мы поём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спокойное дыхание, ясные слова и внимание к другим голосам, песня звучит красиво. На уроке музыки мы поём, слушаем и становимся дружнее, а настроение заметно светлеет.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начинается с дыхания и дружбы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2026-05-24T23:07:30Z</dcterms:created>
  <dcterms:modified xsi:type="dcterms:W3CDTF">2026-05-24T23:07:30Z</dcterms:modified>
</cp:coreProperties>
</file>