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Извлечение корней из комплексных чисел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корни, окружность и формула Муавра.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завершает изучение комплексных чисел и соединяет алгебру, тригонометрию и геометрию. Она показывает, как уравнения с корнями находят решения даже там, где действительные числа бессильны.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в тригонометрической форме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удобно представлять как z = r(cos φ + i sin φ), где r — модуль, а φ — аргумент. Такая форма сохраняет и величину, и направление.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расстояние от точки, изображающей число, до начала координат. Он всегда неотрицателен и задаёт «размер» комплексного числа на плоскости.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определяет угол между положительным направлением оси действительных чисел и радиус-вектором точки. Именно он отвечает за поворот числа на комплексной плоскости.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удобна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тригонометрической записи легко выполнять возведение в степень и извлечение корней. Поэтому она становится основной рабочей формой в этой теме.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n-х корней комплексного числа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задано как z = r(cos φ + i sin φ), то его n-е корни ищут не в алгебраической, а в тригонометрической форме. Это сразу делает видимыми все решения.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Модуль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корень имеет один и тот же модуль √[n]{r}. Значит, все решения лежат на окружности одного радиуса, а различаются только направлением радиус-векторов.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Аргументы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корней получаются по формуле (φ + 2πk)/n, где k = 0, 1, … n−1. Добавление 2πk учитывает все равнозначные углы.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Итоговое число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ненулевого комплексного числа всегда получается ровно n различных корней. Они равномерно распределены по окружности и образуют полный набор решений.
</a:t>
            </a:r>
            <a:endParaRPr lang="en-US" sz="25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n-е корни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комплексным числом в тригонометрической форме.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корней на комплексной плоскости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n корней одного числа располагаются на окружности с центром в начале координат. Её радиус равен √[n]{r}, поэтому модуль полностью определяет размер фигуры.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корни разделены одинаковым угловым шагом 2π/n. Из-за этого точки распределяются строго равномерно и не образуют случайного набора решений.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точки-корни, получится правильный n-угольник. На чертеже удобно показать оси Re и Im, окружность и сами точки как вершины многоугольника.
</a:t>
            </a:r>
            <a:endParaRPr lang="en-US" sz="28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два связанных результата: число корней растёт вместе с показателем, а расстояние между ними по углу уменьшается.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n, тем больше решений и тем плотнее они располагаются на окружности.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числа корней от показателя степени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формуле n-х корней комплексного числа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z^n = 1 имеет ровно n решений. Эти решения называют корнями единицы и рассматривают как базовый пример всей теории корней.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Обязательный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корней всегда есть число 1. Оно соответствует нулевому углу, а остальные корни равномерно заполняют единичную окружность.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корень можно записать как cos(2πk/n) + i sin(2πk/n), где k = 0, 1, … n−1. Формула сразу задаёт все решения без пропусков.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Симметрия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единицы обладают строгой вращательной симметрией: при увеличении n рисунок повторяет ту же идею, но с меньшим угловым шагом между точками.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единицы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единицы для малых значений n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корни единицы и угловой шаг при разных показателях степени.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корни лежат на одной окружности и делят её на равные дуги.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корней единицы для n = 2, 3, 4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в комплексной области получает два квадратных корня, хотя в действительных числах решения отсутствуют. Это подчёркивает расширение алгебры.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 имеет число −a при a&gt;0, и они равны i√a и −i√a.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 n-х корней к числу −a, a&gt;0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корни числа 8: по шагам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8 в тригонометрической форме: 8(cos 0 + i sin 0). У числа модуль равен 8, а аргумент равен 0, поэтому исходная запись особенно проста.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корня лежат на окружности радиуса 2 и расположены через 120°. На комплексной плоскости они образуют правильный треугольник, что удобно для проверки ответа.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кубических корней получаем модуль 2. Затем подставляем k=0,1,2 и получаем три различных значения с аргументами 0, 2π/3 и 4π/3.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корни числа −1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−1 удобно рассматривать как точку на единичной окружности с модулем 1 и аргументом π. Именно эта запись позволяет применять общую формулу для извлечения корней.
</a:t>
            </a:r>
            <a:endParaRPr lang="en-US" sz="2488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n=2 получаем два решения: i и −i. Они симметричны относительно действительной оси и находятся на одинаковом расстоянии от начала координат.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z^3=−1 существует три корня, и один из них равен −1. Остальные два располагаются на единичной окружности под углами, отличающимися на 2π/3.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n нечётный, число −1 обязательно является одним из n-х корней. Это следует из равенства (−1)^n=−1, которое сохраняется для всех нечётных степеней.
</a:t>
            </a:r>
            <a:endParaRPr lang="en-US" sz="25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корень соответствует повороту на четверть окружности. Такая симметрия делает структуру особенно наглядной при построении на комплексной плоскости.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решения равноправны: они образуют квадрат на единичной окружности и отличаются только аргументом.
</a:t>
            </a:r>
            <a:endParaRPr lang="en-US" sz="2374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четвёртых корней единицы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темы «Извлечение корней из комплексных чисел»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Муавра и её роль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Муавра показывает, что возведение комплексного числа в степень сводится к умножению аргумента на показатель степени. Это делает тригонометрическую форму особенно удобной для вычислений.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корням
</a:t>
            </a:r>
            <a:pPr algn="l" indent="0" marL="0">
              <a:lnSpc>
                <a:spcPct val="100000"/>
              </a:lnSpc>
              <a:buNone/>
            </a:pPr>
            <a:r>
              <a:rPr lang="en-US" sz="2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корень, операция меняется на обратную: аргумент делится на n, а к нему добавляются все значения 2πk/n. Так появляется полный набор решений.
</a:t>
            </a:r>
            <a:endParaRPr lang="en-US" sz="2661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формула Муавра объясняет, почему корни расположены равномерно и почему их число равно n для любого ненулевого комплексного числа. Без неё общий способ был бы неочевиден.
</a:t>
            </a:r>
            <a:endParaRPr lang="en-US" sz="26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 через возведение в степень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найденного n-го корня комплексного числа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извлечении корней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множителя 2πk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записывают только один аргумент и забывают добавить 2πk/n. Из-за этого получают не все корни, а лишь одно из возможных решений.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аргумент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чисел важно брать аргумент π, а не 0. Ошибка в выборе угла сразу искажает всю систему корней и приводит к неверной геометрии.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модулем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задаёт расстояние до начала координат, а не угол. Если перепутать эти величины, корни окажутся на неправильной окружности или с неверным радиусом.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части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находят только первый корень и останавливаются. Но при z≠0 нужно перечислить все n значений, иначе ответ считается неполным.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и комплексные корни: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расширение области чисел меняет наличие решений и их геометрический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область устраняет отсутствие решений для многих уравнений и даёт полное множество корней с наглядным расположением на плоскости.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и стандартные свойства комплексных корней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уравнения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извлечения корней помогает решать уравнения, которые в действительных числах не имеют ответов. Он расширяет набор доступных решений и делает алгебру завершённее.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взгляд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связывает вычисления с изображением на плоскости: модуль задаёт радиус, а аргумент — поворот. Это развивает умение видеть формулу как геометрический объект.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единицы и гармоники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единицы лежат в основе разложения на периодические составляющие. Позднее эта идея встречается в физике, обработке сигналов и цифровых технологиях.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точной работы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ученик учится аккуратно пользоваться формулами, координатами и тригонометрической записью. Эти навыки полезны не только в алгебре, но и в смежных дисциплинах.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одно понятие логично выводит следующее и превращает вычисление в понятный алгоритм.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определяет распределение корней, модуль — их радиус, а показатель n — число решений и шаг между ними.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понятий темы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понятий по материалу темы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соединяет алгебру и геометрию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извлечение корней из комплексных чисел опирается на тригонометрическую форму и формулу Муавра. Этот подход делает решения полными, наглядными и удобными для проверки.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2026-05-30T04:44:28Z</dcterms:created>
  <dcterms:modified xsi:type="dcterms:W3CDTF">2026-05-30T04:44:28Z</dcterms:modified>
</cp:coreProperties>
</file>