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окружающую среду: масштаб, причины и последствия
</a:t>
            </a:r>
            <a:endParaRPr lang="en-US" sz="2619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меняет природные оболочки Земли?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антропогенное воздействие стало глобальной проблемой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антропогенное воздействие стало глобальной проблемой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рост населения, промышленности, транспорта и энергопотребления резко усилил нагрузку на природу. Поэтому экологические проблемы сегодня проявляются не только локально, но и в масштабах всей планеты, по-разному в каждом регионе.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9194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3071" y="1909211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воздействия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формируют выбросы в атмосферу, сбросы в водоемы и большие объемы твердых отходов. Наиболее заметны такие последствия в промышленных районах, где концентрация производства особенно высока.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поезда и авиация создают выхлопные газы, шум и пылевую нагрузку. В крупных городах и вдоль магистралей транспорт становится одним из главных факторов ухудшения качества среды.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и теплоцентрали связаны со сжиганием угля, нефти и газа. Именно энергетика во многом определяет объемы парниковых газов и загрязняющих веществ, поступающих в атмосферу.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пашни, неправильная обработка земель и избыточное применение удобрений и пестицидов приводят к эрозии, загрязнению почв и воды. Дополнительно сельское хозяйство выделяет метан.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товаров увеличивает количество упаковки, пластика и смешанных отходов. Если они не сортируются и не перерабатываются, нагрузка на полигоны и окружающую среду быстро возрастает.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энергетического блока особенно заметны электроэнергетика, теплоэнергетика, транспорт и здания.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секторов в глобальные выбросы парниковых газов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невозможно без обновления энергетики, потому что именно она дает основную долю парникового эффекта.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Climate Change 2014: Synthesis Report; Our World in Data, Emissions by sector (доступ 2024).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 городах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 и PM10 особенно опасны тем, что проникают глубоко в дыхательные пути. Их концентрация растет при интенсивном движении, работе котельных и пылевых выбросах со стройплощадок.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загрязнители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Диоксид азота, диоксид серы, приземный озон и угарный газ ухудшают качество воздуха даже при кратковременном воздействии. Они усиливают смог и делают городскую среду менее комфортной и безопасной.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Автотранспорт, ТЭЦ, промышленные предприятия, строительная техника и сжигание мусора создают устойчивый фон загрязнения. В густонаселенных районах несколько источников часто действуют одновременно.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особенно хорошо виден там, где много дорог, плотная застройка и слабое проветривание. В таких условиях загрязнение быстрее накапливается и сильнее влияет на здоровье горожан.
</a:t>
            </a:r>
            <a:endParaRPr lang="en-US" sz="11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вида загрязнения свои источники и пути распространения, поэтому меры контроля должны быть разными.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загрязнения окружающей среды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не бывает одинаковым: каждый тип требует своих норм, технологий очистки и способов мониторинга.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изменение уже усилило экстремальную погоду: волны жары, засухи, ливни и паводки становятся чаще и опаснее для людей и хозяйства.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приблизительное повышение средней температуры поверхности Земли по сравнению с доиндустриальным уровнем.
</a:t>
            </a:r>
            <a:endParaRPr lang="en-US" sz="2144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требуют разных решений: часть выбросов сокращается за счет перехода на чистую энергетику, часть — через эффективность и охрану лесов.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 CO2 по видам топлива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дает уголь, но значимы и другие источники, поэтому нужен комплексный подход во всех секторах экономики.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Data, CO2 emissions by fuel, based on Global Carbon Budget 2023 (доступ 2024).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экологический ущерб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от роста потребления ресурсов до экономических потерь и затрат на восстановление.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и органических веществ вызывает бурный рост водорослей. Вода теряет кислород, и многие виды рыб и беспозвоночных не выдерживают таких условий.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 пластик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образуют пленку на поверхности воды, а микропластик попадает в пищевые цепи. Это ухудшает качество среды и создает долгосрочные риски для живых организмов.
</a:t>
            </a:r>
            <a:endParaRPr lang="en-US" sz="1247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сбросы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 нередко содержат тяжелые металлы и другие опасные соединения. Они накапливаются в донных отложениях и могут долго сохраняться в экосистеме.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озера и прибрежные зоны становятся беднее видами, а качество пресной воды снижается. Восстановление таких экосистем требует много времени и строгого контроля источников загрязнения.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антропогенного воздействия на водные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 земель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 теряет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распашки почва остается без растительного покрова и быстро разрушается дождями и ветром. Смываемый верхний слой уносит гумус и питательные вещества, поэтому на склонах появляются овраги, а урожайность заметно снижается.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которая перестает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неправильном орошении накапливаются соли, а при загрязнении — тяжелые металлы, нефтепродукты и пестициды. На поверхности возникают трещины и пятна, растения хуже развиваются, а восстановление таких земель требует длительных и дорогих мер.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деградируют территории, где природные связи уже нарушены дорогами, застройкой и хозяйственным освоением. Особенно чувствительны редкие и узкоареальные виды.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антропогенное давление влияет на биоразнообразие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давления сопровождается сокращением популяций и ареалов; восстановление в лесных, болотных и прибрежных экосистемах идет медленно.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IPBES и IUCN; условный индекс для 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здоровья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здоровья человека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жители крупных городов, промышленных районов и кварталов рядом с магистралями. Для них сочетание загрязнения, стресса и высокой плотности источников риска становится повседневной нагрузкой.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нарушает сон, мешает восстановлению и снижает концентрацию. Загрязненная вода повышает риск кишечных инфекций и отравлений, особенно там, где санитарный контроль недостаточен.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воздух увеличивает нагрузку на сердечно-сосудистую систему, ускоряет развитие осложнений и повышает вероятность госпитализаций. Длительное воздействие особенно опасно в районах с плотным транспортным потоком.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и газовые примеси раздражают дыхательные пути, усиливают воспаление и повышают риск хронических заболеваний. У детей и пожилых людей такие эффекты проявляются особенно быстро.
</a:t>
            </a:r>
            <a:endParaRPr lang="en-US" sz="1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виды экологического ущерба приводят к конкретным потерям для экономики, инфраструктуры и качества жизни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 их социально-экономическая цена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 всегда превращается в экономические издержки: растут расходы, снижается продуктивность территорий и уменьшается устойчивость хозяйства.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данных ВОЗ, Программы ООН по окружающей среде и ФАО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антропогенного воздействия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логике сокращения нагрузки на природу: от экономии ресурсов к восстановлению нарушенных экосистем.
</a:t>
            </a:r>
            <a:endParaRPr lang="en-US" sz="1072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28168"/>
            <a:ext cx="263100" cy="2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083" y="3976665"/>
            <a:ext cx="196875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бизнеса в решении экологических проблем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задает обязательные стандарты выбросов, правила обращения с отходами и рамки природопользования. Это создает единые требования для всех участников и снижает риск экологического ущерба.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Углеродное регулирование, штрафы за нарушения и расширенная ответственность производителей делают загрязнение экономически менее выгодным. Одновременно они поощряют более чистые технологии и ответственное проектирование продукции.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сокращает нагрузку на среду через обновление оборудования, снижение потерь сырья и энергии, а также экологический аудит. Такие меры часто уменьшают издержки и повышают эффективность одновременно.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отчетность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экологических показателей помогает обществу и инвесторам видеть реальные результаты природоохранной работы. Открытая отчетность делает экологические обязательства измеримыми и проверяемыми.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и семья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одноразовых пакетов, стаканов и бутылок сокращает объем отходов уже в повседневных покупках. Многоразовые вещи служат дольше и формируют более ответственное отношение к потреблению.
</a:t>
            </a:r>
            <a:endParaRPr lang="en-US" sz="1149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света, разумное использование воды и бережное отношение к бытовой технике уменьшают личный экологический след. Такие привычки легко закрепляются, если их поддерживает вся семья.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пластика, стекла и металла повышает шансы на переработку и уменьшает нагрузку на полигоны. Для школьника это еще и понятный способ увидеть результат своих действий.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общественного транспорта, велосипеда или пеших маршрутов снижает выбросы и помогает меньше зависеть от автомобиля. Особенно важны регулярные привычки, которые становятся частью повседневной нормы.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наибольший эффект дают меры, которые меняют не отдельную привычку, а целую систему потребления, транспорта и обращения с материалами.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экологических мер: снижение выбросов и экономия ресурсов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комплексные решения: они одновременно уменьшают энергозатраты, выбросы и объем отходов.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эффекта мер на основе общих экологических показателей; условные значения для 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без роста экологической нагрузки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высокой нагрузкой начинают с повышения энергоэффективности и сокращения потерь ресурсов. Это дает быстрый результат и снижает давление на природу без резкого изменения качества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возобновляемой энергетике, общественному транспорту и раздельному сбору отходов формирует более устойчивую городскую среду. Здесь особенно важны управленческие решения и привычки потребителей.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трансформация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циклы материалов, экологичное сельское хозяйство и восстановление экосистем уменьшают объем загрязнений и повышают способность территорий к самовосстановлению.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технологии, планирование и ответственное поведение действуют вместе, экономический рост становится менее ресурсоемким. Тогда природные условия и хозяйство начинают работать не против, а в пользу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можно уменьшать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нагрузка затрагивает все оболочки Земли, но ее масштаб не задан раз и навсегда. Чем ответственнее решения государства, бизнеса и общества, тем выше экологическая устойчивость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2026-06-03T00:43:54Z</dcterms:created>
  <dcterms:modified xsi:type="dcterms:W3CDTF">2026-06-03T00:43:54Z</dcterms:modified>
</cp:coreProperties>
</file>