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дома и жилища в мировой и английской культуре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понятий «дом» и «жильё» в разных культурах и их роль в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как отражение истории и общества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как отражение истории и общества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эволюционировало от простых укрытий к многоэтажным зданиям, отражая развитие городов, технический прогресс и социальные изменения, а также служит индикатором статуса и ценностей.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310" y="2889955"/>
            <a:ext cx="2165998" cy="19079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9010" y="2889955"/>
            <a:ext cx="2165998" cy="19079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6560" y="2889955"/>
            <a:ext cx="2165998" cy="190793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42560" y="2889955"/>
            <a:ext cx="2165998" cy="190793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жилищ традиций России и англоязычных стран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098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россиян проживают в квартирах, около 60%. Также распространены частные дома, таунхаусы и традиционные избы, отражающие климу и культуру страны.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45755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домов в Великобритании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Британии популярны detached и semi-detached дома, а также terraced houses и flats, что обусловлено плотной городской застройкой и историческими традициями жилищного строительства.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55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жилые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распространены single-family homes, дуплексы и многоэтажные апартаменты, кроме того, широко встречаются мобильные дома, приспособленные под мобильность и разнообразие ландшафтов.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821103" y="1329400"/>
            <a:ext cx="2038792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образ жизни в жилищах этих стран формируют уникальные традиции, отражая климат, социальную структуру и культурные предпочтения населения.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Викторианский стиль в Великобритании характеризуется сложными фасадами и резьбой, отражая эпоху промышленной революции и их культурное наследие.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и конструктивизм в России представляют функциональный и минималистичный подход, акцентируя внимание на простоте и технологических новинках в строительстве.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стиль США отличается симметрией и практичностью, формируя классический вид частных домов с элементами местных традиций.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архитектурные стили в жилом строительстве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Хай-тек – современный стиль с использованием стекла, металла и инновационных материалов, создающий футуристический и энергоэффективный облик зданий.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в строительстве традиционного жилья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преобладают дерево, кирпич и панели из-за климатических условий и богатых природных ресурсов. Эти материалы обеспечивают теплоизоляцию и долговечность зданий.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Строительные материалы Англии и США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чаще используют кирпич и камень, дополненные деревом, что соответствует историческим традициям. В США деревянные конструкции доминируют у частных коттеджей, а многоэтажки строят из бетона и стали.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— пространство для отдыха и общения, где принимают гостей и проводят свободное время всей семьёй.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служит центром приготовления пищи и часто является зоной для семейных бесед и совместных мероприятий.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— личное пространство для отдыха и восстановления сил, обеспечивающее уединение и комфорт.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Функциональность основных помещений дома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0154" y="1221275"/>
            <a:ext cx="3483692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 параметрам площади, стоимости, коммунальных услуг, приватности, транспортной доступности и наличия сада/двора.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дома и квартиры в России и Великобритании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жилья зависит от личных предпочтений, финансов и культурных традиций региона.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(2023), ONS Великобритания (2022)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экологические аспекты современного жилья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вредного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влияет на природу через вырубку и загрязнение, поэтому важно внедрение экологичных технологий.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батареи и энергоэффективные утеплители уменьшают потребление энергии и поддерживают устойчивое развитие.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 повторным использованием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многоразовых и переработанных материалов снижает нагрузку на окружающую среду.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green building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LEED и BREEAM стимулирует строительство экологичных зданий в России и англоязычных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2019 года замедлилось удорожание, вызванное пандемией и экономической нестабильностью.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стоимости жилья в России и Великобритании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в России превысил 90%, а в Великобритании — около 70%, отражая различия в экономике и рынке.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Росреестр РФ, UK House Price Index,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жилища народов мира: исторический обзор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избы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дерева как основного материала и простая конструкция позволяли сохранять тепло в суровых условиях.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коттеджи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 кирпичные дома с каминами служили комфортным убежищем в умеренном климате Великобритании.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 североамериканских индейцев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переносные жилища из деревянных каркасов и шкур животных, пригодные для кочевого образа жизни.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Эскимосские иглу и монгольские юрты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Иглу — снежные дома в Арктике, юрты — мобильные жилища в степях, отражающие глубокое приспособление к условиям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освещение создают атмосферу уюта и гармонии, влияя на настроение, продуктивность и эмоциональное состояние всех членов семьи в повседневной жизни.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и уют в доме: значимые аспекты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решения и зонирование позволяют выделить функциональные области, обеспечивая комфорт и удобство при организации пространства для отдыха и работы.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Психологический климат дома зависит от отношений внутри семьи, взаимопонимания и уважения, что способствует чувству безопасности и тепла в жилище.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порядка через системы хранения и рациональное распределение предметов помогает сохранить чистоту и создать ощущение порядка и защищённости.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проблемы жилья для поколения Z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жилья в мегаполисах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остро ощущается нехватка доступных квартир и домов, особенно для молодых людей. Это ведет к высокой конкуренции на рынке и росту цен, усложняя самостоятельное проживание.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жилого фонда и неудобства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дома требуют ремонта и не соответствуют современным стандартам комфорта. Это отражается на качестве жизни, особенно в плане шумоизоляции и энергоэффективности.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экологические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зелёных зон, высокий уровень шума и недостаток приватности затрудняют концентрацию и отдых. Молодежь нередко вынуждена оставаться с родителями из-за финансовых и бытовых трудностей.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управления освещением и отоплением позволяет экономить энергию и адаптировать среду под индивидуальные потребности семьи.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умного дома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ассистенты, такие как Alexa и Яндекс.Алиса, обеспечивают удобное взаимодействие с устройствами, повышая комфорт и безопасность дома.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умных устройств активно растёт: в России показатель увеличения около 18%, в Великобритании достигает 22% ежегодно, стимулируя внедрение инноваций в жилые пространства.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покупки жилья в России и Великобритании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от планирования до переезда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архитектуре и строительстве будущего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3D-печать домов в США и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быстро набирает популярность, позволяя создавать доступное и экологичное жильё с минимальными затратами времени и ресурсов. Это меняет подход к массовому строительству.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комплексы в ОАЭ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жилые территории оснащены системами возобновляемой энергии и умным контролем климата, снижающим расход ресурсов, что значительно повышает комфорт и экологичность.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Модульные дома и ИИ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модулей облегчает сборку и переобустройство помещений. Искусственный интеллект корректирует внутренние параметры комфорта, создавая оптимальные условия под потребности жильцов.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празднования и традиционные семейные обеды укрепляют связи и создают уютную атмосферу, формируя устойчивые семейные ценности и воспоминания.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и сезонный декор способствуют смене настроения в доме, создавая комфорт и подчеркивая значимость праздников и времени года.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особенности, например, afternoon tea в Британии или субботние обеды в России, отражают культурное наследие и сопровождают домашний ритм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и жилищные обычаи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домашних растений и животных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домашних растений и животных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животные, такие как кошки, собаки и грызуны, улучшают эмоциональное состояние, снижают стресс и помогают развивать ответственность у подростков.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не только украшают интерьер, но и способствуют очищению воздуха и повышению влажности, что положительно влияет на здоровье и общее самочувствие.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ценят доступность и удобство квартиры, подчеркивая важность развитой инфраструктуры и транспортных связей.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подростков по типу жилья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сильную ориентацию молодежи на финансовую доступность и современные удобства, что формирует рынок жилья будущего.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2023, исследование молодежных предпочтений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52356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дома на социальную и учебную жизнь подростков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Успешность учебы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проживания напрямую влияют на концентрацию и мотивацию, обеспечивая пространство для дистанционного обучения и выполнения домашних заданий.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родителями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становится местом укрепления семейных связей через совместное времяпрепровождение и поддержку личных интересов подростков.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личного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уединённым зонам способствует развитию хобби, творчеству и отдыху, что положительно сказывается на эмоциональном и психологическом состоянии учащихся.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основа жизни молодого поколения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сочетает традиционные ценности и современные технологии, формируя комфорт и безопасность, что является ключевым фактором развития и благополучия подростков в быстро меняющемся мире.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2026-05-07T20:47:23Z</dcterms:created>
  <dcterms:modified xsi:type="dcterms:W3CDTF">2026-05-07T20:47:23Z</dcterms:modified>
</cp:coreProperties>
</file>