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и внешний облик птиц: основные темы и цели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среда обитания влияет на внешний вид и поведение птиц.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птиц и их местообитаний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повсюду — от холодных арктических широт до жарких пустынь. Их около 10 000 видов, все с уникальными внешними признаками и привычками, главные из которых — наличие перьев и умение летать.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птицы: виды и их особенности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мастер по добыче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живут в лесах, где много деревьев и насекомых. Их крепкий клюв позволяет выбивать личинки из коры, помогая выживать в густой листве.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 — король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Рябчики имеют пятнистое оперение, которое сливается с листвой и ветками, что помогает им прятаться от хищников в лесу.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— ночной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активны в темноте, их тихий полёт и острое зрение позволяют им успешно охотиться на мелких животных ночью среди густых лесов.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водоёмов: строение и питание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 их плавательные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обладают перепонками между пальцами, что облегчает плавание и позволяет эффективно искать пищу в воде.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и цапли: длинные шеи для добычи корма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используют длинные шеи, чтобы доставать рыбу и другую добычу из глубины, а водоотталкивающие перья защищают их от намокания.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— ловкие охотники на мелководье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часто ищут пищу среди водорослей и мелких рачков, легко адаптируясь к жизни у воды и быстро плавая по поверхности.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полей и степей: стратегии 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— земляной гнездовик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строит гнёзда прямо на земле, пользуясь открытым пространством степей для обзора и избегания хищников.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с длинными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журавля помогают ему перемещаться по высокой траве и наблюдать за окружающей территорией, что важно для охраны и поиска пищи.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и его защитное оперение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размещают гнёзда на возвышенностях, а густое оперение помогает им защищаться и выдерживать перепады температуры в степи.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пустынь: адаптивные особенности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Рябок с светлым оперением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оперение рябка отражает солнечные лучи, снижая нагрев тела в жаркой пустыне и помогает лучше сливаться с песком.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Жаворонок-пустынник — 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жаворонок приспособился к редкому водоснабжению, используя особое поведение и физиологию, чтобы эффективно сохранять влагу.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 защита среди кустарников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птицы находят тень среди растительности, перемещаются быстро по песку и устраивают гнёзда в укромных местах, избегая жара и хищников.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птицы: жизнь в высокогорье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и острое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Беркуты ловят добычу с высоты, используя превосходное зрение и мощные крылья для длительного парения над горами.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— мастер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Глухари имеют густое оперение, которое помогает им сливается с окружающей средой, защищая от врагов в горных лесах.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Альпийская галка — крепкий обитатель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галки имеют плотное оперение и сильные крылья, что позволяет им выживать и активно перемещаться в суровых условиях гор.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полярных широт: экстремальные условия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толстый слой жира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имеют жировой запас и плотные перья, которые удерживают тепло, позволяя им жить и кормиться в холодных водах Антарктики.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Кайры и плотные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Кайры образуют большие колонии для совместного тепла и защиты от холода, адаптируясь к короткому полярному лету.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совы — ночные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совы имеют густой пух и сильные когти, что помогает им охотиться и выживать в суровых условиях с низкими температурами.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городов и сёл: приспособление к человеку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— частые обитатели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используют здания для гнезд и питаются остатками пищи, быстро адаптируясь к городской среде и взаимодействию с людьми.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— тесные соседи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Домовые воробьи живут рядом с жильём, используя доступные ресурсы и места для гнезд, уменьшая осторожность по отношению к людям.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Галки — всеядные городские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Галки ловко приспосабливаются к городскому образу жизни, часто используя строительные конструкции и питающиеся разнообразной пищей.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клюва и типа питания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тонкий клюв цапли идеально подходит для ловли рыбы, позволяя птице быстро захватывать добычу в воде. Короткий и крепкий клюв воробья предназначен для поедания семян, обеспечивая точность и силу при раскалывании.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Крючковатый клюв ястреба служит для разделения добычи на части, что облегчает поедание мяса. Примеры показывают, как морфология клюва тесно связана с рационом и экологическими нишами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ног и их функции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птиц приспособлены к разным условиям обитания. Например, у уток перепонки между пальцами помогают эффективно плавать и нырять в воде. У страуса мощные ноги предназначены для быстрого бега на открытых пространствах степей.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такие как совы, обладают сильными когтями для схватывания добычи. Голуби имеют тонкие ноги, предназначенные для ходьбы и лазанья, а цапли — длинные и тонкие для передвижения по мелководью и болотистым местам.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крыльев ласточки, голубя и страуса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длина крыльев и масса тела трёх птиц. Ласточка — лёгкий вес и длинные узкие крылья для манёвренного полёта, голубь — средние размеры для быстрой смены направления, страус — крупный вес и малые крылья, непригодные для полёта.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крыльев напрямую влияют на способности к полёту и видам передвижения птиц.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орнитологических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птиц: структура и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состоят из стержня, бородок и более мелких бородочков, обеспечивающих упругость и прочность. Они выполняют теплоизоляционную функцию, сохраняя тепло в холодных условиях и защищая птиц от переохлаждения.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образа жизни у птиц разные типы перьев: мягкий пух у сов сохраняет тепло, жёсткие маховые перья у дятлов помогают при лазании и полёте. Перья — одна из главных отличительных особенностей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окраски и маскировки в жизни птиц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оперения помогает птицам сливаться с окружающей средой: например, пятнистое оперение рябчика скрывает его в лесной подстилке от хищников. У некоторых видов яркое оперение служит для привлечения партнёров в брачный период.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характерна у птиц, таких как белая куропатка, меняющая цвет на белый зимой для защиты от хищников. Маскировка и окраска играют важную роль в выживании и репродукции.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Гнездостроение: материалы и типы гнезд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в разных местах: на земле, как чайки, в норах у береговушек, или высоко на деревьях, как дрозды. Для строительства они используют разнообразные материалы: ветки, траву, шерсть и перья, обеспечивая защиту потомству.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конструкции встречаются у ремеза, строящего висячие гнёзда, и у ласточек, которые используют грязь для возведения своих домиков. Гнёзда помогают защищать птенцов от погодных условий и хищников.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передвижения птиц по средам обитания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передвижения к среде обитания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птиц: причины и факты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— сезонные перемещения птиц, связанные с изменением условий обитания. Скворцы улетают в тёплые края осенью, чтобы избежать холодов и найти больше пищи. Журавли преодолевают тысячи километров, двигаясь между местами гнездования и зимовки.
</a:t>
            </a:r>
            <a:endParaRPr lang="en-US" sz="874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например снегири, прилетают к населенным пунктам зимой в поисках корма. Основные причины миграций — поиск кормовой базы, комфортного климата и подходящих условий для размножения.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и их адаптации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хорошо приживаются голуби, воробьи и сороки, использующие здания и парки для гнездования. Они научились находить корм среди отходов и использовать искусственные укрытия вместо природных.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быстро приспосабливаются к шуму и высоким людям, сокращая инстинктивную осторожность. В среднем темпе городской жизни они успешно размножаются и поддерживают свои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человека и птиц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выполняют важные роли в природе и человечестве: питаются насекомыми-вредителями, способствуют опылению растений, поддерживают баланс экосистем. Например, скворцы помогают уменьшать количество вредителей в садах.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влияет на численность и среду птиц — от охраны видов до загрязнения среды. Сохранение биоразнообразия требует совместных усилий, так как птицы поддерживают экологическое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среды обитания и морфологии птиц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птиц отражают разнообразие их местообитаний. Благодаря адаптациям они успешно осваивают разные среды. Сохранение природных экосистем — ключ к поддержанию видового богатства птиц.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2026-05-09T16:00:19Z</dcterms:created>
  <dcterms:modified xsi:type="dcterms:W3CDTF">2026-05-09T16:00:19Z</dcterms:modified>
</cp:coreProperties>
</file>