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Плауновидные и хвощевидные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споровые растения, связанные с влажной средой.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их изучают в школе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помогают увидеть, как наземная флора приспосабливалась к жизни без семян и цветков, а также почему влажность так важна для их развития и размножения.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споровых сосудистых растений
</a:t>
            </a:r>
            <a:endParaRPr lang="en-US" sz="2672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сосудам и трахеидам у этих растений движутся вода и растворённые вещества. Это делает их более сложными, чем мхи, и позволяет жить не только в воде, но и на суше.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семян и цветков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Плауновидные и хвощевидные не образуют ни цветков, ни плодов, ни семян. Новые растения появляются из спор, поэтому их жизненный цикл устроен иначе, чем у цветковых.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вода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оплодотворения мужским клеткам приходится перемещаться в водной среде. Из-за этого такие растения особенно часто встречаются там, где почва долго остаётся влажной и не пересыхает.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сыростью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плауны, и хвощи лучше развиваются в тени, у ручьёв, в лесах и на болотистых участках. Влага помогает им расти, размножаться и сохранять зелёные побеги.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Плауновидные и хвощевидные: общее и различия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общие черты и особенности двух древних групп.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размножаются спорами, но строение стеблей и листьев у них заметно различается.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ботаники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плаунов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зелёный покров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часто образуют на лесной подстилке плотный зелёный ковёр. Их тонкие побеги стелются по земле или слегка приподнимаются, поэтому растение выглядит аккуратно и почти незаметно издали.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Колосок на верхушке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концах побегов находятся спороносные колоски. В них собраны особые листья — спорофиллы, на которых образуются спорангии. Именно здесь созревают споры, с которых начинается новое поколение.
</a:t>
            </a:r>
            <a:endParaRPr lang="en-US" sz="13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плауновидные и хвощевидные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чаще тянутся к тени и влажной лесной почве, а хвощи заметнее на открытых сырых местах.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влажность почвы и воздуха, тем больше шансов встретить эти растения.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ботаники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в природе и в прошлом Земли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виды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плауны чаще представлены невысокими растениями с ползучими побегами. Они сохранились в лесах как часть напочвенного покрова и напоминают о древней истории суши.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каменноугольный период среди плаунов были древовидные формы. Они росли огромными массивами и входили в состав лесов, из остатков которых позже образовался каменный уголь.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современные плауны не образуют огромных лесов, они помогают поддерживать разнообразие растительного мира и служат интересным примером эволюционных изменений у 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размножаются плауны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спорофиллах формируются спорангии, а в них — споры. Колосок на верхушке побега собирает их вместе, поэтому споры созревают в защищённом и удобном для распространения месте.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созревания споры высыпаются и разносятся ветром. Если они попадают во влажную почву, начинается прорастание, и из споры постепенно развивается заросток.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Рассеивание спор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Заросток растёт медленно и выглядит совсем не как взрослый плаун. На нём образуются половые клетки, которые потом участвуют в дальнейшем размножении растения.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заростка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слияния мужской и женской клеток нужна вода. После оплодотворения развивается молодой спорофит, который со временем становится самостоятельным растением.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 новый спорофит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плауна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по школьному курсу ботаники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хвощей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Членистый стебель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хвоща состоит из узлов и междоузлий, поэтому выглядит как соединённый из отдельных частей. Стебель обычно полый, а это помогает растению оставаться лёгким и прочным.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Кремнезём в тканях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побегах хвоща часто накапливается кремнезём. Из-за этого стебли становятся шершавыми и жёсткими, а растение лучше сохраняет форму и легче переносит внешние воздействия.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листья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 хвощей настолько малы, что почти не заметны. Они срастаются в влагалища вокруг стебля и не участвуют в фотосинтезе так активно, как листья многих других растений.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Мутовки веточек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узлов отходят боковые веточки, расположенные кругом, то есть мутовкой. Благодаря такому строению хвощ легко узнать даже издалека, особенно в сырых местах с густой зеленью.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 летние побеги хвоща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хвоща один и тот же корневище даёт два разных типа побегов, которые выполняют разные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побег нужен для размножения, а летний — для питания растения. Это помогает хвощу успешно жить в сырых местах.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ботаника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хвощей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352705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спор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легко разносятся ветром, потому что у них есть особые выросты — элатеры.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30007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Спороносный колосок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верхушке весеннего побега образуется колосок со спорангиями, где созревают споры.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278608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Заросток и оплодотворение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споры вырастает заросток; для образования половых клеток и оплодотворения нужна влага.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27730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спорофит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развивается молодой хвощ — новое бесполое поколение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полезны и чем неудобны хвощи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Жёсткость стеблей связана с кремнезёмом, поэтому хвощи часто заметны даже в густой траве.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одновременно поддерживают природные сообщества и могут мешать человеку как трудноискоренимые сорняки.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ботаника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роли в природе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Укрепляют почву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и хвощи помогают удерживать верхний слой почвы, уменьшая его размывание водой и выдувание ветром. Особенно это заметно на влажных участках и склонах.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укрытие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заросли служат убежищем для мелких животных, насекомых и других организмов. В таких местах легче сохраняются влага, прохлада и защитные условия для 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микроклимат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влажные заросли помогают сохранять сырость и затенение в лесу. Это особенно важно для растений и животных, которые чувствительны к пересыханию.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состояние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плауны и хвощи хорошо растут, это часто говорит о сырых, мало нарушенных местообитаниях. Поэтому их можно считать природными индикаторами влажности.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растение по главным признакам
</a:t>
            </a:r>
            <a:endParaRPr lang="en-US" sz="2895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 наличии цветков и семян, а затем — на строении листьев и стебля.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охраняемые виды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книги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плаунов и хвощей включены в региональные Красные книги. Это значит, что их численность снизилась настолько, что растения нуждаются в особой охране.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становится меньше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численность сильно влияют осушение болот, вырубка лесов, сбор растений и изменение влажности почвы. Для таких видов особенно опасна утрата привычной среды обитания.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сохранять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защитить эти растения, важно сохранять леса, болота, сырые луга и другие естественные участки. Без таких мест редкие виды быстро исчезают.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важно помнить: нельзя бездумно рвать редкие растения и разрушать влажные участки. Бережное отношение помогает сохранить живую природу рядом с 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необходимые для жизни споровых растений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размножения особенно важна вода: без неё мужские клетки не могут добраться до яйцеклетки.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условия связаны между собой, но влажность играет решающую роль для роста и успешного размножения.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ботаника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ботаники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называют микрофиллом. У хвощей же стебли часто твёрдые из-за кремнезёма, а споры некоторых видов помогают распространять элатеры.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жилка обычно проходит по листу плауна — это признак его очень простого строения.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735614"/>
            <a:ext cx="4225529" cy="184556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представители и их местообитания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плауновидных и хвощевидных предпочитают разные влажные места, но почти все они связаны с сырой почвой.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Местообитание зависит от влажности и освещённости: лесные виды тяготеют к тени, а полевой хвощ легко поселяется на нарушенных участках.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растений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плауновидных и хвощевидных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Плауновидные и хвощевидные — древние сосудистые споровые растения, связанные с влажной средой. Они помогают понять эволюцию растений и показывают, как жизнь на суше зависит от воды.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2026-05-29T19:14:05Z</dcterms:created>
  <dcterms:modified xsi:type="dcterms:W3CDTF">2026-05-29T19:14:05Z</dcterms:modified>
</cp:coreProperties>
</file>