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взаимодействие генов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механизмов взаимодействия генов и их влияние на наследственность.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важность генетических взаимодействий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начиналось с наблюдения наследственных признаков. Понимание взаимодействия нескольких генов объясняет сложность наследования и способствует развитию медицины и биотехнологий.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эксперименты Менделя в генетике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опыты на горохе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исследовал различные признаки гороха, анализируя наследование цвета и формы семян. Он выявил закономерности, которые легли в основу законов наследования.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было обнаружено, что у гибридов первого поколения доминирует один признак, подавляя проявление второго. Это объясняет феномен доминантности аллелей.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признаков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показал, что разные признаки наследуются независимо, что впоследствии позволило разработать вероятностные модели наследования фенотипов.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 наследование признаков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это вариант гена, находящийся в определённом участке хромосомы, определяющий варианты признака.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аллелей включают доминирование, рецессивность, неполное доминирование и кодоминирование, формируя разнообразие фенотипов.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человека существуют разные аллели гена цвета глаз, результатом чего являются карие, голубые и зелёные глаза.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аллелей в генотипе определяют внешний вид, причём разные типы взаимодействий приводят к разным эффектам.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Кодоминирование: проявление обоих аллелей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кодоминировании оба аллеля одинаково выражаются в фенотипе, не подавляя друг друга, создавая уникальное смешанное проявление.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система групп крови AB0: аллели IA и IB вместе формируют группу AB с антигенами обоих типов.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отличается от классического доминирования отсутствием полного подавления одного аллеля над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в наследовании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взаимодействия характеризуется промежуточным фенотипом у гетерозигот, отличающимся от обоих гомозиготных состояний.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ночная красавица (Mirabilis jalapa), где при скрещивании красных и белых цветков получают растения с розовыми цветами.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часто встречается у растений и некоторых животных, добавляя разнообразие потомству.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механизм наглядно демонстрирует, как генетические взаимодействия расширяют спектр проявлений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 и его значение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 подразумевает более двух вариантов одного гена в популяции, что повышает генетическое разнообразие.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 крови AB0 у человека включает три аллеля (IA, IB, i), формируя четыре фенотипических варианта реакции иммунитета.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многообразие позволяет организму иметь более широкий спектр наследуемых свойств и адаптаций.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взаимодействия генов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взаимодействия происходят между аллелями одного гена, влияя на проявление конкретного признака.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включают эпистаз, комплементарность, полимерия и гены-модификаторы, формируя сложные признаки.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видов взаимодействий важно для прогнозирования наследования и разработки селекционных программ.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взаимодействия вносит уникальный вклад в формирование фенотипического разнообразия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00775"/>
            <a:ext cx="4300800" cy="10878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аллельные и неаллельные взаимодействия по типам, примерам и особенностям.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взаимодействия определяют варианты одного признака, неаллельные формируют сложное фенотипическое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«Генетика» для старших классов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взаимодействий генов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особенности подавления генов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это взаимодействие, при котором один ген подавляет проявление другого неаллельного гена, влияя на фенотипическое выражение.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доминантный и рецессивный эпистаз; рецессивный пример — отсутствие пигмента у собак при определённых аллелях.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эпистаза важно для селекции животных и понимания сложных моделей наследования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генов: совместное влияние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— взаимодействие неаллельных генов, когда для проявления признака необходимы продукты обоих генов, функционирующих совместно.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окраска цветков у гороха, где отсутствие одного активного гена приводит к белому цвету, несмотря на присутствие другого гена.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доминантных аллелей обоих генов проявляется нормальный пигмент и цветок получает окраску, обусловленную синтезом пигмента обоими генами.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тип взаимодействия помогает объяснить появление новых признаков через кооперацию функций различных генов на молекулярном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множественное влияние одного гена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характеризуется влиянием одного гена на несколько фенотипических признаков, оказывая комплексное воздействие на организм.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примера приводится мутация гена фенилаланингидроксилазы, вызывающая фенилкетонурию с множественными проявлениями — от накопления аминокислоты до нарушений развития.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явление широко распространено в природе и отражает взаимосвязь отдельных физиологических процессов через единый генетический механизм.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совокупное действие генов на признак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— взаимодействие нескольких неаллельных генов, каждый из которых вносит аддитивный вклад в формирование одного признака.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Классическими примерами полимерных признаков являются рост человека, масса зерна у культурных растений и разнообразие оттенков цвета кожи.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действия множества генов такие признаки проявляются в виде непрерывного спектра, а не дискретных вариантов, что отражается в их континуальной изменчивости.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полимерии помогает прогнозировать вариации сложных признаков и особенности их наследования в популяциях.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Гены-модификаторы: корректировка признаков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Гены-модификаторы не создают новые признаки, а изменяют интенсивность или выраженность уже существующих фенотипов, влияя на вариабельность.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дрозофилы они могут усиливать или ослаблять окраску глаз, дополняя влияние основных генов, формируя сложную картину наследования.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усложняют предсказание наследственных вариантов, поскольку изменяют проявление генотипа в зависимости от взаимодействия с другими генами.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Химерные гены и их роль во взаимодействии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Химерные гены образуются вследствие рекомбинации, объединяя фрагменты ДНК из различных генов в одном участке генома.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характерно при горизонтальном переносе генов, например, у бактерий, которые таким образом приобретают устойчивость к антибиотикам.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формирования химерных генов появляются новые белки с уникальными свойствами, что расширяет функциональные возможности организма.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гены играют значительную роль в эволюции, способствуя появлению адаптаций и усложнению биологических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взаимодействия при заболеваниях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Совокупное влияние нескольких генов определяет тяжесть и вариабельность наследственных заболеваний, создавая сложные фенотипические картины.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бета-талассемия, возникающая из-за сочетания различных мутаций в генах гемоглобина с разной степенью выраженности симптомов.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известны случаи, когда комбинации мутаций в генах повышают риск сердечно-сосудистых заболеваний, показывая значимость взаимодействий для 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селекции: примеры применения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генов помогает селекционерам создавать новые сорта и породы с улучшенными качествами и устойчивостью к болезням.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нескольких генов устойчивости у пшеницы, например, позволяет развивать устойчивость к разным штаммам ржавчины, повышая урожайность и качество зерна.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подходы применяются и в животноводстве для улучшения мясных и молочных показателей, адаптируя породы под конкретные условия среды.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генетическая наука способствует более целенаправленному и эффективному совершенствованию сельскохозяйственной 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взаимодействий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обеспечивает точечное редактирование генов, позволяя создавать модели с необходимыми комбинациями мутаций для изучения взаимодействий.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геномной ассоциации (GWAS) выявляют статистические связи между генетическими вариантами и сложными признаками в больших популяциях.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расширяет возможности анализа геномов, раскрывая взаимосвязи на молекулярном уровне и ускоряя открытие новых биологических механизмов.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взаимодействия генов на эволюцию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способствует появлению новых адаптаций, формируя основы для эволюционного развития организмов и популяций.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генетические связи ускоряют микроэволюционные процессы, позволяя быстро реагировать на изменения экологической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и устойчивость к стрессовым факторам поддерживают генетическое разнообразие популяций, обеспечивая выживаемость видов.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новых функций во многом зависит от кооперативного действия и изменений в совокупности генов, а не отдельных локусов.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изучения генетических взаимодействий
</a:t>
            </a:r>
            <a:endParaRPr lang="en-US" sz="2984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генов раскрывает механизмы формирования фенотипического разнообразия и сложных признаков, что важно для медицины, сельского хозяйства и эволюционной науки, открывая новые возможности для персонализированных подходов.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2026-05-10T05:35:56Z</dcterms:created>
  <dcterms:modified xsi:type="dcterms:W3CDTF">2026-05-10T05:35:56Z</dcterms:modified>
</cp:coreProperties>
</file>