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Турция: судьба многонациональных империй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рухнули старые империи и появились новые страны?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многонациональные империи стали уязвимыми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государстве живут разные народы с разными интересами, удержать единство трудно. Если власть не находит общий язык с населением, растут недовольство, конфликты и стремление к самостоятельности.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и Австро-Венгрия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Габсбургов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была создана в 1804 году как государство династии Габсбургов. Она объединяла множество земель Центральной Европы и управлялась из Вены.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компромисса 1867 года возникла Австро-Венгрия: власть разделили Вена и Будапешт. У каждой части были свои органы управления, но общими оставались армия и внешняя политика.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управлении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посты в армии, финансах и дипломатии чаще занимали немцы и венгры. Это усиливало ощущение, что другие народы империи оттеснены от реальной власти.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недовольство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Чехи, хорваты, сербы, румыны и другие народы все чаще требовали больше прав и самоуправления. Империя становилась все труднее управляемой из-за внутренних противоречий.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Австро-Венгрии в начале XX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была похожа на мозаику: в ней соседствовали десятки больших и малых народов, говоривших на разных языках.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народ не составлял явного большинства, поэтому империи было трудно опираться на единую национальную основу.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национальному составу Австро-Венгрии, начало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Австро-Венгрии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прав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империи добивались автономии, собственных школ и права использовать родной язык в управлении и судах. Эти требования усиливали политическую активность общества.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1848 года показала, что идеи свободы и национального самоопределения стали очень сильными. Для многих народов это был важный шаг к осознанию собственной общности.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идеи распространялись через газеты, митинги, клубы и общественные организации. Люди все чаще обсуждали, каким должно быть их будущее государство.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империи отличались языком, верой и историей. Именно это делало единое управление сложным и подталкивало народы к стремлению защищать свои интересы.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Австро-Венгрия не выдержала Первую мировую войну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требовала огромных расходов, а промышленность и сельское хозяйство не успевали обеспечивать фронт и тыл. В городах не хватало продовольствия и топлива.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Австро-Венгрии воевала на нескольких фронтах и несла большие потери. Неудачи подрывали доверие к власти и ослабляли боевой дух населения.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шла война, тем сильнее люди ощущали голод, разруху и усталость. Многие переставали верить, что старая империя сможет их защитить.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1918 году часть народов уже связывала будущее не с общей монархией, а с собственными национальными государствами. Это ускорило распад империи.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Австро-Венгрии в 1918–1920 годах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ключевые политические события, которые завершили существование империи и закрепили новые границы в Центральной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очень короткое время одна империя исчезла, а на ее месте возникли новые государства с собственными границами.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договоры Сен-Жермен и Трианон, 1919–1920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распалась Австро-Венгрия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войны к созданию новых государств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от великой державы к «больному человеку Европы»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государство возникло в конце XIII века и долго контролировало Балканы, Малую Азию, Ближний Восток и Северную Африку. Это было одно из крупнейших государств своего времени.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центральная власть все труднее управляла огромными территориями. На местах усиливались местные лидеры, а единое государственное управление становилось менее надежным.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испытывала нехватку денег и теряла земли в войнах. Европейские державы все чаще считали ее ослабевшей и уязвимой для давления.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постепенно утрачивала прежнюю роль в международной политике. То, что раньше было мощной державой, к началу XX века стало государством, нуждавшимся в глубокой перестройке.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Османской империи и система миллетов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жили турки, арабы, греки, армяне, евреи, курды и балканские народы. Такое разнообразие делало страну большой, но очень сложной для управления.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миллетов позволяла религиозным общинам самим решать многие внутренние вопросы. Они могли вести школы, обряды и часть дел общины по своим правилам.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Константинополь, Дамаск и Салоники были важными центрами торговли и ремесла. В их портах, рынках и мечетях особенно хорошо видно многообразие империи.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Миллеты давали не полную независимость, а только частичную автономию. Из-за этого вопросы равенства и прав народов оставались острыми и со временем усиливали напряжение.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потери Османской империи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кризис сокращал владения империи и ослаблял связь между столицей и окраинами.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упадок был почти непрерывным: поражения на Балканах и в войнах ускорили переход к национальной Турции.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атласы и хронология распада Османской империи; значения на графике — условный индекс для 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Османская империя слабела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1839–1876: реформы Танзимата
</a:t>
            </a:r>
            <a:endParaRPr lang="en-US" sz="1545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пытались обновить управление, суд и армию, чтобы удержать империю. Реформы принесли изменения, но не устранили отставание и зависимость от внешних кредитов.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1870-е–1900-е: кризисы и давление извне
</a:t>
            </a:r>
            <a:endParaRPr lang="en-US" sz="1178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потери, долги и вмешательство европейских держав ослабляли центр. На окраинах росло недовольство, а местные элиты всё чаще требовали больше прав и самостоятельности.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рост национализма
</a:t>
            </a:r>
            <a:endParaRPr lang="en-US" sz="1353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империи всё сильнее связывали своё будущее с отдельными государствами. Попытки укрепить власть уже не могли остановить распад и усиление национальных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Османской империи к распаду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политических и военных событий, приведших к исчезновению империи и появлению Турецкой республики.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Кемаль Ататюрк и создание Турецкой республики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Османской империи Мустафа Кемаль возглавил движение за независимость и сумел объединить силы, которые не соглашались с разделом страны и иностранной оккупацией.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1923 году была провозглашена Турецкая республика. Это означало переход от старой династической империи к государству, основанному на едином гражданском устройстве.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султаната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Султанат отменили в 1922 году, чтобы ликвидировать прежнюю власть династии. Так было разорвано последнее звено, связывавшее новую Турцию с Османской империей.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халифата в 1924 году окончательно закрепила разрыв с прошлым. Турция начала строить современное государство, а османская эпоха стала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и Османская империя: сходства и 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империи столкнулись с похожими вызовами, но распались разными путями.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державы ослабли из-за национализма, войн и кризисов, но Австро-Венгрия исчезла быстрее, а Османская империя прошла через войну за независимость.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1918–1923 годов, отражённые в школьных учебниках и атласах.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Первой мировой войны в судьбе империй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истощение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империи понесли тяжёлые потери на фронтах. Долгая война разрушала армию, снижала боеспособность и делала защиту границ всё труднее.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продовольствия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перебоев с поставками в городах и деревнях усиливались голод и нехватка самых обычных товаров. Это подрывало доверие людей к власти и армии.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 финансы работали всё хуже. Государства не успевали покрывать расходы на войну, а долги и дефицит только росли.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длилась война, тем сильнее люди сомневались в старой политической системе. Для многих народов империй идея собственного государства становилась всё привлекательнее.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причины распада двух империй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переплетались: одна проблема усиливала другую и ускоряла кризис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и войны были самыми сильными факторами, а экономические и политические слабости делали распад почти неизбежным.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событиям Австро-Венгрии и Османской империи; оценки причин — качественные, без точной статистики.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после распада империй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1918 года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появились Австрия, Венгрия, Чехословакия, Польша и Королевство сербов, хорватов и словенцев. Старые имперские границы уступили место новым национальным государствам.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 после 1923 года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Османской империи возникло современное турецкое государство. Оно строилось уже не как многонациональная империя, а как страна с единой политической системой.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закрепили изменения границ и сделали карту Европы и Ближнего Востока намного более похожей на современную. Это был конец эпохи крупных династических держав.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2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16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показали, что без учёта интересов народов и без стабильности даже большие государства могут быстро ослабеть и распасться.
</a:t>
            </a:r>
            <a:endParaRPr lang="en-US" sz="5242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и Османская империя распались по разным путям, но обе подтвердили один урок: многонациональное государство нуждается в доверии и справедливом управлении.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исторических итогов распада Австро-Венгрии и Османской империи.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 распад Австрии и Турции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старых империй открыл эпоху новых национальных государств в Европе и на Ближнем Востоке. История этих держав показывает, как война, неравенство и национальные движения меняют судьбу целых регионов.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2026-06-01T06:07:01Z</dcterms:created>
  <dcterms:modified xsi:type="dcterms:W3CDTF">2026-06-01T06:07:01Z</dcterms:modified>
</cp:coreProperties>
</file>