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image" Target="../media/image-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image" Target="../media/image-8-7.jpe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16200" y="-1160"/>
            <a:ext cx="5627700" cy="514407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771075"/>
            <a:ext cx="3904800" cy="11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Научимся читать план, карту и маршрут без путаницы.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269896"/>
            <a:ext cx="53121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и карта: как не потеряться
</a:t>
            </a:r>
            <a:endParaRPr lang="en-US" sz="2412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99916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6287" y="108800"/>
            <a:ext cx="3511676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826475"/>
            <a:ext cx="38706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показывает маленький участок подробно, а карта — большую территорию в обобщённом виде. Чтобы читать их уверенно, нужны масштаб, легенда, стороны света и умение искать нужный объект.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знать перед началом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2617" y="1048489"/>
            <a:ext cx="249000" cy="199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744870" y="1037399"/>
            <a:ext cx="249000" cy="2213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590190" y="1022065"/>
            <a:ext cx="189000" cy="252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065508" y="2431590"/>
            <a:ext cx="189000" cy="2520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и карта в повседневной жизни
</a:t>
            </a:r>
            <a:endParaRPr lang="en-US" sz="2012" dirty="0"/>
          </a:p>
        </p:txBody>
      </p:sp>
      <p:sp>
        <p:nvSpPr>
          <p:cNvPr id="13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762731" y="1664203"/>
            <a:ext cx="1965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Школьное пространство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школе план помогает найти кабинет, лестницу или выход из здания. На схеме двора легче понять, где вход, спортивная площадка и безопасный путь до нужного места.
</a:t>
            </a:r>
            <a:endParaRPr lang="en-US" sz="1000" dirty="0"/>
          </a:p>
        </p:txBody>
      </p:sp>
      <p:sp>
        <p:nvSpPr>
          <p:cNvPr id="15" name="Text 3"/>
          <p:cNvSpPr txBox="1"/>
          <p:nvPr/>
        </p:nvSpPr>
        <p:spPr>
          <a:xfrm>
            <a:off x="3585082" y="1664180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Поездки и прогулки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экскурсии карта подсказывает, где находится музей, остановка или нужный поворот. Она помогает заранее увидеть путь и не тратить время на лишние поиски.
</a:t>
            </a:r>
            <a:endParaRPr lang="en-US" sz="1000" dirty="0"/>
          </a:p>
        </p:txBody>
      </p:sp>
      <p:sp>
        <p:nvSpPr>
          <p:cNvPr id="16" name="Text 4"/>
          <p:cNvSpPr txBox="1"/>
          <p:nvPr/>
        </p:nvSpPr>
        <p:spPr>
          <a:xfrm>
            <a:off x="6400402" y="1664180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на местности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походе важно быстро читать тропы, переправы и ориентиры вокруг. Карта показывает, где идти удобнее, где есть сложный участок и где лучше сделать остановку.
</a:t>
            </a:r>
            <a:endParaRPr lang="en-US" sz="1000" dirty="0"/>
          </a:p>
        </p:txBody>
      </p:sp>
      <p:sp>
        <p:nvSpPr>
          <p:cNvPr id="17" name="Text 5"/>
          <p:cNvSpPr txBox="1"/>
          <p:nvPr/>
        </p:nvSpPr>
        <p:spPr>
          <a:xfrm>
            <a:off x="2875719" y="3073705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Навигатор в телефоне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Навигационные приложения строят маршрут так же, как карта, только на экране. Если понимать условные знаки и масштаб, проще выбрать короткий и удобный путь.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план и что такое карта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839413" y="1674750"/>
            <a:ext cx="47913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Небольшая территория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нужен для небольшого участка: класса, этажа, двора или улицы. На нём видно больше подробностей, поэтому проще найти конкретный объект и понять его расположение.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39450" y="2798917"/>
            <a:ext cx="47913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территория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охватывает более широкое пространство: район, область, страну или даже весь материк. Из-за этого мелкие детали на ней часто заменяют общими значками.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39400" y="3935983"/>
            <a:ext cx="47913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Разный уровень подробности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меньше участок, тем точнее видно взаимное расположение объектов. План удобен там, где важно рассмотреть детали, а карта — когда нужно увидеть общую картину.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план отличается от карты
</a:t>
            </a:r>
            <a:endParaRPr lang="en-US" sz="2212" dirty="0"/>
          </a:p>
        </p:txBody>
      </p:sp>
      <p:sp>
        <p:nvSpPr>
          <p:cNvPr id="10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277809" y="1666755"/>
            <a:ext cx="24006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 участка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показывает меньшее пространство, но делает это точнее. На нём легче различить двери, дорожки, здания и другие мелкие объекты, которые на карте могли бы исчезнуть.
</a:t>
            </a:r>
            <a:endParaRPr lang="en-US" sz="1071" dirty="0"/>
          </a:p>
        </p:txBody>
      </p:sp>
      <p:sp>
        <p:nvSpPr>
          <p:cNvPr id="12" name="Text 3"/>
          <p:cNvSpPr txBox="1"/>
          <p:nvPr/>
        </p:nvSpPr>
        <p:spPr>
          <a:xfrm>
            <a:off x="3126384" y="2417968"/>
            <a:ext cx="24006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обзор
</a:t>
            </a:r>
            <a:pPr algn="l" indent="0" marL="0">
              <a:lnSpc>
                <a:spcPct val="115000"/>
              </a:lnSpc>
              <a:buNone/>
            </a:pPr>
            <a:r>
              <a:rPr lang="en-US" sz="5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охватывает большую территорию, поэтому часть деталей приходится убрать или упростить. Зато по ней можно сразу увидеть, как связаны между собой далёкие объекты.
</a:t>
            </a:r>
            <a:endParaRPr lang="en-US" sz="1076" dirty="0"/>
          </a:p>
        </p:txBody>
      </p:sp>
      <p:sp>
        <p:nvSpPr>
          <p:cNvPr id="13" name="Text 4"/>
          <p:cNvSpPr txBox="1"/>
          <p:nvPr/>
        </p:nvSpPr>
        <p:spPr>
          <a:xfrm>
            <a:off x="5244325" y="992693"/>
            <a:ext cx="24006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изображения
</a:t>
            </a:r>
            <a:pPr algn="l" indent="0" marL="0">
              <a:lnSpc>
                <a:spcPct val="115000"/>
              </a:lnSpc>
              <a:buNone/>
            </a:pPr>
            <a:r>
              <a:rPr lang="en-US" sz="5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плане объекты часто изображены крупнее и понятнее для маленького участка. На карте многие элементы становятся условными, чтобы схема оставалась читаемой и не перегруженной.
</a:t>
            </a:r>
            <a:endParaRPr lang="en-US" sz="1041" dirty="0"/>
          </a:p>
        </p:txBody>
      </p:sp>
      <p:sp>
        <p:nvSpPr>
          <p:cNvPr id="14" name="Text 5"/>
          <p:cNvSpPr txBox="1"/>
          <p:nvPr/>
        </p:nvSpPr>
        <p:spPr>
          <a:xfrm>
            <a:off x="6654138" y="2415723"/>
            <a:ext cx="24006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Дополнительные подсказки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карты особенно важны легенда, координаты и стороны света. Они помогают не только распознать объекты, но и понять, где именно они находятся.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70607" y="1666450"/>
            <a:ext cx="32457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Численный масштаб 1:1000 показывает, что маленький отрезок на бумаге соответствует большому участку в реальности.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790137" y="1301717"/>
            <a:ext cx="33150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1:1000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790150" y="2762975"/>
            <a:ext cx="3315000" cy="11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показывает сильное уменьшение объекта на бумаге.
</a:t>
            </a:r>
            <a:endParaRPr lang="en-US" sz="1800" dirty="0"/>
          </a:p>
        </p:txBody>
      </p:sp>
      <p:sp>
        <p:nvSpPr>
          <p:cNvPr id="8" name="Text 4"/>
          <p:cNvSpPr txBox="1"/>
          <p:nvPr/>
        </p:nvSpPr>
        <p:spPr>
          <a:xfrm>
            <a:off x="790150" y="3974600"/>
            <a:ext cx="3315000" cy="16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
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Легенда: как читать условные знаки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827250" y="1650400"/>
            <a:ext cx="1798800" cy="252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как словарь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Легенда объясняет каждый знак на карте: линию, цвет, точку или значок. Без неё легко спутать дорогу с рекой или парк со зданием.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723964" y="1655764"/>
            <a:ext cx="1798800" cy="252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говорит цвет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помогает быстро понять тип объекта. Обычно синий связан с водой, зелёный — с растительностью, а чёрный и серый — с дорогами и постройками.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622665" y="1657076"/>
            <a:ext cx="1798800" cy="252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знак — разные значения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Значки могут выглядеть похоже, но на разных картах означать разное. Поэтому всегда нужно смотреть пояснение именно к этой карте, а не угадывать по памяти.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6521356" y="1660251"/>
            <a:ext cx="1798800" cy="252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перед чтением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сложнее схема, тем внимательнее нужно читать легенду. Она экономит время и помогает сразу найти нужный объект без лишних ошибок и догадок.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8894" y="811066"/>
            <a:ext cx="4230000" cy="14086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19441" y="2219757"/>
            <a:ext cx="4230000" cy="140862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218472" y="3629686"/>
            <a:ext cx="4230000" cy="14086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3" name="Text 1"/>
          <p:cNvSpPr txBox="1"/>
          <p:nvPr/>
        </p:nvSpPr>
        <p:spPr>
          <a:xfrm>
            <a:off x="819469" y="946502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через знакомые ориентиры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учебной карте школьник сначала ищет мост через реку, потом отмечает остановку рядом с дорогой. После этого легко понять, как пройти к школе через парк, не сворачивая лишний раз.
</a:t>
            </a:r>
            <a:endParaRPr lang="en-US" sz="1100" dirty="0"/>
          </a:p>
        </p:txBody>
      </p:sp>
      <p:sp>
        <p:nvSpPr>
          <p:cNvPr id="14" name="Text 2"/>
          <p:cNvSpPr txBox="1"/>
          <p:nvPr/>
        </p:nvSpPr>
        <p:spPr>
          <a:xfrm>
            <a:off x="820016" y="2355194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 для прогулки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Туристическая схема часто показывает тропу, источник воды и перепад высот. По ней видно, где маршрут идёт по ровному участку, а где потребуется больше внимания и времени.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819047" y="3765123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собрать маршрут из знаков
</a:t>
            </a:r>
            <a:pPr algn="l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на карте обозначены школа, парк и остановка, можно быстро составить удобный маршрут. Сначала читают условные знаки, затем сравнивают объекты вокруг и выбирают самый понятный путь.
</a:t>
            </a:r>
            <a:endParaRPr lang="en-US" sz="1092" dirty="0"/>
          </a:p>
        </p:txBody>
      </p:sp>
      <p:sp>
        <p:nvSpPr>
          <p:cNvPr id="16" name="Text 4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условные знаки на примерах
</a:t>
            </a:r>
            <a:endParaRPr lang="en-US" sz="201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4350" y="1727053"/>
            <a:ext cx="249000" cy="249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480075" y="1725369"/>
            <a:ext cx="189000" cy="252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37526" y="3135466"/>
            <a:ext cx="220500" cy="252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450076" y="3136966"/>
            <a:ext cx="249000" cy="2490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Стороны света на карте
</a:t>
            </a:r>
            <a:endParaRPr lang="en-US" sz="2012" dirty="0"/>
          </a:p>
        </p:txBody>
      </p:sp>
      <p:sp>
        <p:nvSpPr>
          <p:cNvPr id="13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1463788" y="1681517"/>
            <a:ext cx="2646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стороны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Север, юг, запад и восток помогают понять, как повернута карта. Если север сверху, то остальные стороны можно определить сразу, не переворачивая лист и не теряя ориентиры.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4989513" y="1681333"/>
            <a:ext cx="2646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расположен север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большинстве карт верхняя часть соответствует северу. Но это правило подходит не для любой схемы, поэтому сначала нужно найти стрелку направления или обозначение с буквой С.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1462713" y="3091430"/>
            <a:ext cx="2646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Обозначение на карте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Буквы С и N часто указывают, куда направлен север. Когда эта точка найдена, становится проще определить, где восток, запад и юг относительно нужного объекта.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4989513" y="3091430"/>
            <a:ext cx="2646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местностью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Ориентация нужна не только на уроке, но и на улице. Она помогает сравнивать карту с реальными зданиями, дорогами и двором, чтобы быстрее понять, куда идти.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70607" y="1666450"/>
            <a:ext cx="32457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четырёх сторон света помогает быстро проверить направление и не перепутать маршрут.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790137" y="1301717"/>
            <a:ext cx="33150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790150" y="2762975"/>
            <a:ext cx="3315000" cy="11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стороны света помогают быстро определить направление на местности.
</a:t>
            </a:r>
            <a:endParaRPr lang="en-US" sz="1800" dirty="0"/>
          </a:p>
        </p:txBody>
      </p:sp>
      <p:sp>
        <p:nvSpPr>
          <p:cNvPr id="8" name="Text 4"/>
          <p:cNvSpPr txBox="1"/>
          <p:nvPr/>
        </p:nvSpPr>
        <p:spPr>
          <a:xfrm>
            <a:off x="790150" y="3974600"/>
            <a:ext cx="3315000" cy="16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Базовые сведения школьной географии
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70607" y="1666450"/>
            <a:ext cx="32457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учебной карте четыре стороны света задают направление: если север сверху, справа будет восток, а слева — запад. Это помогает не перепутать движение при повороте листа.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790137" y="1301717"/>
            <a:ext cx="33150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790150" y="2762975"/>
            <a:ext cx="3315000" cy="11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стороны света помогают быстро сориентировать карту.
</a:t>
            </a:r>
            <a:endParaRPr lang="en-US" sz="1800" dirty="0"/>
          </a:p>
        </p:txBody>
      </p:sp>
      <p:sp>
        <p:nvSpPr>
          <p:cNvPr id="8" name="Text 4"/>
          <p:cNvSpPr txBox="1"/>
          <p:nvPr/>
        </p:nvSpPr>
        <p:spPr>
          <a:xfrm>
            <a:off x="790150" y="3974600"/>
            <a:ext cx="3315000" cy="16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 «План и карта».
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70607" y="1666450"/>
            <a:ext cx="32457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на схеме работает как адрес: сначала строка, потом столбец. Такой способ особенно полезен, когда нужно быстро найти один объект среди многих.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790137" y="1301717"/>
            <a:ext cx="33150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790150" y="2762975"/>
            <a:ext cx="3315000" cy="11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координата читается как пара обозначений.
</a:t>
            </a:r>
            <a:endParaRPr lang="en-US" sz="1800" dirty="0"/>
          </a:p>
        </p:txBody>
      </p:sp>
      <p:sp>
        <p:nvSpPr>
          <p:cNvPr id="8" name="Text 4"/>
          <p:cNvSpPr txBox="1"/>
          <p:nvPr/>
        </p:nvSpPr>
        <p:spPr>
          <a:xfrm>
            <a:off x="790150" y="3974600"/>
            <a:ext cx="3315000" cy="16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 «План и карта».
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7839" y="1605788"/>
            <a:ext cx="4012398" cy="2473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измерять расстояние и маршрут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783662" y="2374760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измерении маршрута важно не только расстояние, но и условия движения: повороты, переходы, перекрёстки и заметные ориентиры. Они помогают выбрать путь без ошибок.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82000" y="3343014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А короче, но при выборе маршрута стоит учитывать не только длину, но и удобство движения по местности.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6903" y="4130575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Авторский учебный пример.
</a:t>
            </a:r>
            <a:endParaRPr lang="en-US" sz="66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70607" y="1666450"/>
            <a:ext cx="32457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Горизонтали помогают читать перепады высоты: чем они расположены плотнее, тем круче склон. На схеме это видно по форме замкнутых линий вокруг вершины.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790137" y="1301717"/>
            <a:ext cx="33150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790150" y="2762975"/>
            <a:ext cx="3315000" cy="11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замкнутая линия может обозначать холм на схеме.
</a:t>
            </a:r>
            <a:endParaRPr lang="en-US" sz="1800" dirty="0"/>
          </a:p>
        </p:txBody>
      </p:sp>
      <p:sp>
        <p:nvSpPr>
          <p:cNvPr id="8" name="Text 4"/>
          <p:cNvSpPr txBox="1"/>
          <p:nvPr/>
        </p:nvSpPr>
        <p:spPr>
          <a:xfrm>
            <a:off x="790150" y="3974600"/>
            <a:ext cx="3315000" cy="16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 «План и карта».
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9700" y="2388302"/>
            <a:ext cx="4014300" cy="9091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бывают карты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5014337" y="1658623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карты решают разные задачи: одна показывает учебные объекты, другая — местность, третья — отдельную тему. Поэтому важно смотреть не только на изображение, но и на назначение карты.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012675" y="2626877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точнее задача, тем меньше лишних деталей на карте и тем заметнее нужная информация.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99700" y="4131050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 «План и карта».
</a:t>
            </a:r>
            <a:endParaRPr lang="en-US" sz="66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70607" y="1666450"/>
            <a:ext cx="32457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ошибки появляются из-за спешки: без проверки масштаба и легенды легко неверно прочитать карту. Один внимательный просмотр перед ответом заметно снижает риск.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790137" y="1301717"/>
            <a:ext cx="33150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790150" y="2762975"/>
            <a:ext cx="3315000" cy="11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ошибки можно заранее проверить и исправить.
</a:t>
            </a:r>
            <a:endParaRPr lang="en-US" sz="1800" dirty="0"/>
          </a:p>
        </p:txBody>
      </p:sp>
      <p:sp>
        <p:nvSpPr>
          <p:cNvPr id="8" name="Text 4"/>
          <p:cNvSpPr txBox="1"/>
          <p:nvPr/>
        </p:nvSpPr>
        <p:spPr>
          <a:xfrm>
            <a:off x="790150" y="3974600"/>
            <a:ext cx="3315000" cy="16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 «План и карта».
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1656" y="108800"/>
            <a:ext cx="4225588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Мини-задание: найди объекты на карте
</a:t>
            </a:r>
            <a:endParaRPr lang="en-US" sz="2012" dirty="0"/>
          </a:p>
        </p:txBody>
      </p:sp>
      <p:sp>
        <p:nvSpPr>
          <p:cNvPr id="10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839525" y="1652450"/>
            <a:ext cx="3237600" cy="94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Сверь легенду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найди в легенде значки школы, реки и моста. Затем сравни их цвет и форму с объектами на карте, чтобы не перепутать похожие обозначения.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839550" y="2787611"/>
            <a:ext cx="3237600" cy="94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 направление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проверь, где расположен каждый объект относительно сторон света. Так проще понять, находится ли мост севернее реки или школа ближе к центру схемы.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839538" y="3922783"/>
            <a:ext cx="3237600" cy="94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Укажи ориентиры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назови не только сам объект, но и соседние ориентиры. Например: «школа рядом с парком» или «мост между рекой и дорогой».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7839" y="1605788"/>
            <a:ext cx="4012398" cy="2473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Мини-задание: посчитай расстояние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783662" y="2374760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ответа важно измерить отрезок точно, а затем перевести его по масштабу в реальные единицы. Ошибка в одном шаге сразу меняет результат.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82000" y="3343014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 1 короче по карте, значит после пересчёта он тоже будет самым коротким. Это и есть правильный выбор для задания.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6903" y="4130575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Авторский учебный пример.
</a:t>
            </a:r>
            <a:endParaRPr lang="en-US" sz="66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7525" y="918141"/>
            <a:ext cx="8784000" cy="33440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пройти от школы до парка
</a:t>
            </a:r>
            <a:endParaRPr lang="en-US" sz="1957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556200"/>
            <a:ext cx="8784000" cy="18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выбора маршрута по карте и ориентирам.
</a:t>
            </a:r>
            <a:endParaRPr lang="en-US" sz="111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979288"/>
            <a:ext cx="7436700" cy="10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и карта: навык, который всегда пригодится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802300" y="3039900"/>
            <a:ext cx="4019400" cy="11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Теперь вы умеете читать план и карту, находить объекты, понимать масштаб и проверять направление. Эти навыки нужны не только на уроке, но и в повседневных маршрутах.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2026-07-26T19:41:32Z</dcterms:created>
  <dcterms:modified xsi:type="dcterms:W3CDTF">2026-07-26T19:41:32Z</dcterms:modified>
</cp:coreProperties>
</file>