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Цветаева: жизнь, поэзия, художественный мир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жизни, памяти и внутренней свободы в судьбе Марии Цветаевой.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 эпоха Серебряного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поэзия выросла на пересечении модернистских поисков, революционных перемен и личной драмы, поэтому биография и история в ней неразделимы.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раннее формирование личности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родилась в Москве в 1892 году в образованной семье, где с детства рядом были музыка, книги, языки и высокая культура.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Отец, Иван Владимирович Цветаев, был ученым и основателем Музея изящных искусств; мать, Мария Александровна Мейн, — пианисткой, что рано пробудило чувство ритма и формы.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смерть матери усилила в ее внутреннем мире темы одиночества, ранимости и духовного поиска, которые позже станут важными для всей лирики поэтессы.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биографии и поэзии Цветаевой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памяти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Москва — не просто место рождения, а пространство личной и культурной памяти. В ее стихах город хранит тепло дома, семьи и утраченной цельности мира, поэтому каждый образ улицы или переулка звучит особенно значимо.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столица в лирике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образ у Цветаевой связан с колокольным звоном, храмами, тихими дворами и старым дворянским укладом. Это не бытовой пейзаж, а поэтический знак преемственности между прошлым и настоящим.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дореволюционные виды Москвы, старые фотографии семьи Цветаевых и кадры исторического городского пространства. Такие изображения помогают увидеть, как реальная столица превращается у поэтессы в символ внутреннего дома.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и литературный дебют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ранний поэтический голос Цветаевой: домашнее чтение, музыка и самообразование дают ей редкое чувство слова и интонации.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1910: «Вечерний альбом»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 лет выходит первый сборник, сразу замеченный Брюсовым и Волошиным. Он открывает читателю новый, очень личный поэтический голос.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первых стихах видны исповедальность, точность чувства и музыкальность стиха — качества, которые станут основой всей ее лирики.
</a:t>
            </a:r>
            <a:endParaRPr lang="en-US" sz="10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как личная судьба Цветаевой развивалась вместе с переломами русской истории.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поэтессы делится на несколько резко различающихся периодов, и каждый из них меняет тематику, интонацию и жизненный тон ее текстов.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 биографическим данным М. И. Цветаевой: 1892, 1910, 1912, 1917, 1922, 1939, 1941.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манера и поэтический язык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Цветаевой легко узнать по резким ритмическим сдвигам, короткой строке, тире и необычному синтаксису, который создает ощущение внутреннего напряжения.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часто строит текст как живой диалог с собой, с адресатом или с судьбой; поэтому даже простые слова у нее звучат предельно сосредоточенно и весомо.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поэзии личное переживание поднимается до общечеловеческого смысла, а обычная речь превращается в высокую, почти трагическую художественную форму.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Марии Цветаевой и их 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менялись жанры и темы Цветаевой от ранней лирики к прозе и поэмам.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работала в нескольких жанрах, но в каждом из них сохраняла узнаваемую интонацию, напряженность мысли и личную вовлеченность.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И. Цветаевой и общеизвестные литературные датировки.
</a:t>
            </a:r>
            <a:endParaRPr lang="en-US" sz="7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и адресной лирики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Цветаевой — не спокойное чувство, а испытание, в котором человек раскрывается предельно честно и без защитных масок.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стихи обращены к конкретным людям — Пастернаку, Мандельштаму, Парнок, Эфрону; поэтому адресат в ее лирике всегда живой и психологически точный.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делает чувство конкретным и драматичным: частная история превращается в разговор о верности, разлуке и цене духовной близости.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материнство и личная драма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было двое детей — Ариадна и Георгий. Материнство стало для нее не только личным опытом, но и источником сильных нравственных переживаний.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Переезды, бедность, голод и разлуки усиливали в ее стихах мотивы вины, одиночества и внутреннего надлома, особенно заметные в 1920-е годы.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тема у Цветаевой почти всегда связана с исторической катастрофой: частная жизнь разрушается под давлением эпохи, и это придает ее лирике трагическую глубину.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Цветаевой: от Москвы к трагическому финалу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биографических этапов и их влияние на тематику и интонацию поэзии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Эмиграция: разрыв с Родиной и опыт внутренней свободы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из Советской России в 1922 году стал для Цветаевой не только сменой страны, но и резким разрывом привычного культурного и бытового пространства.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Пражский и парижский годы сопровождались материальной нуждой, социальной неустроенностью и литературной изоляцией, усиливая чувство одиночества и внутреннего напряжения.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эмиграции особенно ярко звучат память о России, образ утраченного дома и мысль о том, что с историческим разрывом невозможно примириться окончательно.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диалог с современниками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Пастернак: разговор на 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Цветаевой с Борисом Пастернаком стала редким примером подлинного литературного взаимопонимания. В этих письмах слышны не только творческие оценки, но и напряжённый разговор двух сильных поэтических личностей, для которых слово было формой духовного существования.
</a:t>
            </a:r>
            <a:endParaRPr lang="en-US" sz="1046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и Рильке: родство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Озвученные и неозвученные посвящения Осипу Мандельштаму и Райнеру Марии Рильке показывают, как Цветаева вступала в поэтический диалог через образ, интонацию и ритм. Для визуального ряда подойдут портреты авторов и страницы их переписки.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как письмо адресату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Адресные тексты Цветаевой часто выглядят как письма, обращённые к конкретному человеку, а не к абстрактному читателю. В этом соединяются личная исповедь, интеллектуальная полемика и редкая эмоциональная точность, заметная даже в кратком фрагменте.
</a:t>
            </a:r>
            <a:endParaRPr lang="en-US" sz="10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лирики Цветаевой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стихах мотивы не существуют отдельно: любовь почти всегда связана с разлукой, а память — с ощущением утраты и возвращения.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Цветаевой личное переживание постоянно переходит в философское осмысление судьбы, свободы и конечности жизни.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лирике Марины Цветаевой, школьный анализ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 литературно-критические тексты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Цветаева сохраняет ту же предельную напряжённость, что и в стихах: мысль движется резко, образно и афористично, без длинных переходов и сглаживания интонации.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«Мой Пушкин», «Пленный дух» и «Искусство при свете совести» раскрывают её интерес к судьбе поэта, природе вдохновения и нравственной ответственности искусства перед человеком.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важны ещё и потому, что помогают увидеть Цветаеву как мыслителя литературы: она не только пишет, но и спорит, оценивает, формулирует собственную эстетическую позицию.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годы: даты и исторический контекст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последних лет жизни Цветаевой и их исторический смысл.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Цветаевой проходят под знаком преследования, войны и утраты опоры; позже её имя возвращается в культуру как часть восстановления исторической памяти.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М. И. Цветаевой; общепринятая хронология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стиля, по которым Цветаеву узнают сразу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 строится на резких паузах, тире, инверсии и обрывистой синтаксической организации, из-за чего строка звучит взволнованно и почти разговорно, но сохраняет высокую поэтическую плотность.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соединяет повседневные слова с необычайным эмоциональным ритмом: простая фраза у неё часто приобретает трагический или исповедальный смысл и выходит за пределы обычной речи.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её узнают по внутреннему напряжению текста: смысл не раскрывается плавно, а как будто прорывается, заставляя читателя переживать мысль вместе с автором.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Цветаевой её поэзия постепенно заняла прочное место в истории русской литературы XX века. Сегодня она изучается как один из самых ярких голосов Серебряного века.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имя связано с музеями, памятниками, книжными изданиями и мемориальными местами, а в школе и вузе Цветаева читается как автор трагической силы, новаторской формы и высокой личной ответственности.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Посмертная судьба и признание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Цветаева важна для читателя XXI века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стихи показывают, как точно и смело может работать поэтический язык, если автор не боится сложных чувств и сложных мыслей.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общечеловеческое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лирике частная биография превращается в разговор о любви, достоинстве, одиночестве и выборе, понятный современному читателю.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помогает увидеть, как судьба человека зависит от эпохи, но не сводится к ней: внутренний голос остаётся важнее внешних обстоятельств.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она важна как пример творческой независимости, за которую приходится платить высокой личной ценой.
</a:t>
            </a:r>
            <a:endParaRPr lang="en-US" sz="10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Цветаева: голос, который невозможно перепутать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соединяет личную боль, историческую драму и редкую художественную свободу, превращая собственную судьбу в поэзию, которая продолжает говорить с читателем сегодня.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2026-05-20T02:42:44Z</dcterms:created>
  <dcterms:modified xsi:type="dcterms:W3CDTF">2026-05-20T02:42:44Z</dcterms:modified>
</cp:coreProperties>
</file>