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Повествовательные, вопросительные и восклицательные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по цели высказывания различать три типа предложений.
</a:t>
            </a:r>
            <a:endParaRPr lang="en-US" sz="2547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может звучать как сообщение, вопрос или сильное чувство. От цели высказывания зависят интонация, слова и знак в конце предложения.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типы предложений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«Наступила весна». «Птицы вернулись с юга». «Мы читаем книгу». Во всех случаях предложение отвечает на вопрос: что произошло?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помогают сообщить факт, назвать событие, действие или признак предмета. Они спокойно передают информацию, поэтому чаще всего заканчиваются точкой.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встречаются в сообщениях, рассказах, учебных текстах и объяснениях. С их помощью автор просто сообщает, что произошло или каков предмет.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вопросительных предложениях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слова кто, что, где, когда, почему, зачем, как и сколько. Но вопрос может быть и без них: «Ты готов?»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имеют вопросительные слова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такие предложения всегда выделяются знаком вопроса. Он показывает, что говорящий не сообщает, а спрашивает и ожидает ответа или пояснения.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Заканчиваются вопросительным знаком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нужны, когда нужно получить ответ, уточнить сведения или узнать неизвестный факт. В них обязательно слышится обращение к собеседнику.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вопрос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помогают передать особенно сильное чувство: радость, удивление, тревогу или просьбу. Именно поэтому они звучат ярче обычных сообщений.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предложений по цели высказывания мы изучаем на уроке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«Повествовательные, вопросительные и восклицательные предложения»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предложения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 цель высказывания и выбрать нужный знак в конце.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типы предложений по цели, интонации и знаку в конце.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 напрямую связана с интонацией и выбором знака препинания.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знак препинания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знак на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роль интонации выполняет знак препинания. Одна и та же фраза может стать сообщением, вопросом или восклицанием, если изменить последний знак.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как именно произносится предложение: спокойно, с вопросом или с сильным чувством. По ней слушатель понимает намерение говорящего ещё до знака в конце.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материалу урока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текстов требуют разного оформления мысли: где-то важнее точность, где-то — живой разговор, а где-то — эмоциональность.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задача текста связана с объяснением, разговором или чувствами, тем чаще меняется тип предложения.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типы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вопросительных предложениях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помогают быстро узнать, что перед нами именно вопрос. Они указывают, о ком, о чём или о каком признаке нужно спросить.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слова кто, что, какой, какая, какое, где, когда, почему, зачем, как и сколько. Они делают вопрос точнее и понятнее.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вопросительное предложение может обходиться и без таких слов. Например: «Ты готов?» или «Вы идёте домой?» — вопрос всё равно ясен.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слова, но и на цель высказывания. Если нужен ответ, это вопросительное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в восклицательных предложениях
</a:t>
            </a:r>
            <a:endParaRPr lang="en-US" sz="1884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«как» часто помогает передать восхищение или удивление. Оно делает высказывание более ярким и подчёркивает сильное чувство говорящего, особенно в коротких эмоциональных фразах.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«как»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«какой» усиливает оценку предмета, события или явления. С ним предложение звучит выразительнее и помогает показать радость, восторг или сильное впечатление от увиденного.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«какой»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слова обычно сопровождаются знаком «!». Он показывает, что говорящий не просто сообщает факт, а выражает сильное чувство, просьбу или эмоциональный отклик.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со знаком «!»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«вот» и «ах» часто встречаются в живой речи. Они помогают передать неожиданность, восхищение, тревогу или мгновенную реакцию на событие, делая реплику эмоциональной.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«вот» и «ах»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одно и то же высказывание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«Маша идёт в школу.» — обычное повествовательное предложение. Оно сообщает факт и не требует ответа.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«Маша идёт в школу?» — теперь это вопросительное предложение. Оно звучит как уточнение и ожидает 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«Маша идёт в школу!» — высказывание передаёт удивление, радость или другое яркое чувство говорящего.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материалам урока русского языка.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цель высказывания влияет на вид предложения и знак в конце.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 напрямую определяет оформление предложения: сообщение, вопрос и эмоция требуют разных знаков препинания.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из речи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 в конце предложения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цель высказывания помогает выбрать нужный знак препинания.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рядом с вопросительными
</a:t>
            </a:r>
            <a:endParaRPr lang="en-US" sz="2161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Побудительное предложение не спрашивает, а побуждает к действию: просит, советует, приказывает или выражает пожелание. Поэтому оно не ждёт ответа, а направлено на поступок собеседника.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предложение, наоборот, проверяет знание или уточняет информацию. Его можно узнать по вопросу в содержании и по вопросительному знаку в конце, если он есть.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«Открой окно.» и «Ты откроешь окно?» В первом случае звучит просьба, во втором — вопрос. Смысл и цель высказывания здесь разные, хотя слова похожи.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побудительные предложения часто бывают короткими и точными: «Сядь рядом», «Будь внимателен!», «Не опаздывай». Они помогают быстро и ясно выразить действие, которого ждут.
</a:t>
            </a:r>
            <a:endParaRPr lang="en-US" sz="11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объяснения темы; данные условные, без привязки к конкретному корпусу текстов.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разных жанров распределение знаков может меняться, но общая картина остаётся похожей: спокойных сообщений обычно больше, чем вопросов и эмоциональных реплик.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лидирует, потому что повествовательные предложения встречаются чаще. Вопросительный и восклицательный знаки используются для особых смысловых задач.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предложений в диалоге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 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встречаются перед уроком и быстро обмениваются репликами. Один спрашивает, сделал ли другой домашнее задание, а затем уточняет время начала игры. В ответ звучит спокойное сообщение о том, что ученик уже дома подготовился.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смотрят в окно и вдруг замечают яркое небо. Один из них говорит: «Как здорово!» — и в этой фразе слышится радость. Другой поддерживает его удивлённым восклицанием, и разговор становится живым.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занятия ученики обсуждают, кто пришёл раньше и что сказал учитель. Одни предложения помогают узнать факты, другие сообщают важные подробности, а эмоциональные реплики передают настроение героев и делают диалог выразительным.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ставить точку там, где нужен вопросительный знак. Если предложение требует ответа или уточнения, его цель — вопрос, а не простое сообщение.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путать сильную интонацию с восклицанием. Громкий голос не всегда означает восклицательное предложение: важно понять, сообщает ли фраза, спрашивает или выражает чувство.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 замечать смысл предложения и ориентироваться только на длину фразы. Правильный знак выбирают по цели высказывания, а не по количеству слов.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различать типы предложений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тип предложения, ему легче выбрать нужную интонацию при чтении. Текст звучит понятнее, а смысл передаётся точно и выразительно.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читать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типов предложений помогает не ошибаться со знаками препинания. Это особенно важно в записках, сообщениях, диалогах и небольших письменных работах.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писать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разные предложения помогают задавать вопросы, сообщать новости и выражать чувства. Так речь становится понятной для собеседника и более живой.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 общаться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нужно при пересказе, сочинении и анализе текста. Оно помогает замечать, как автор передаёт мысли, вопросы и эмоции с помощью предложения.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учиться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факт, вопросительные помогают получить ответ, а восклицательные передают чувство. Умение различать их делает речь точной, грамотной и выразительной.
</a:t>
            </a:r>
            <a:endParaRPr lang="en-US" sz="684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предложений — три способа выразить мысль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2026-05-22T19:14:37Z</dcterms:created>
  <dcterms:modified xsi:type="dcterms:W3CDTF">2026-05-22T19:14:37Z</dcterms:modified>
</cp:coreProperties>
</file>