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О и А в приставках раз-/рас- и роз-/рос-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писать приставки по ударению и избегать ошибок.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правило важно в 7 классе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приставки встречаются в разных частях речи и часто звучат похоже. Правило помогает быстро выбирать букву, уверенно писать диктанты и видеть, как ударение влияет на орфографию.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40575" y="457194"/>
            <a:ext cx="41433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написания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096875" y="2594188"/>
            <a:ext cx="3523200" cy="7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ударение падает на приставку, пишется О: розыск, розданный, роспуск. Здесь выбор буквы определяется не смыслом слова, а его звучанием и местом ударения.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96875" y="2249675"/>
            <a:ext cx="35232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ударением — О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6875" y="3897263"/>
            <a:ext cx="3523200" cy="7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приставка не находится под ударением, пишется А: раздать, расписать, рассыпать. Такое написание помогает точно передать произношение и сохраняется во всех похожих словах.
</a:t>
            </a:r>
            <a:endParaRPr lang="en-US" sz="1177" dirty="0"/>
          </a:p>
        </p:txBody>
      </p:sp>
      <p:sp>
        <p:nvSpPr>
          <p:cNvPr id="12" name="Text 5"/>
          <p:cNvSpPr txBox="1"/>
          <p:nvPr/>
        </p:nvSpPr>
        <p:spPr>
          <a:xfrm>
            <a:off x="5096875" y="3552750"/>
            <a:ext cx="35232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ударения — А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500547"/>
            <a:ext cx="4684800" cy="1329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написания в словах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ударение помогает выбрать нужную букву в приставке.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выбор буквы связан только с ударением: под ударением пишется О, без ударения — 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орфографии русского языка, 7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8600" y="1176021"/>
            <a:ext cx="2006700" cy="15540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02900" y="1176021"/>
            <a:ext cx="2006700" cy="15540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7200" y="1176021"/>
            <a:ext cx="2006700" cy="155401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91500" y="1176021"/>
            <a:ext cx="2006700" cy="155401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12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слов с одинаковым корнем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418200" y="2848979"/>
            <a:ext cx="1893000" cy="5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Раздать — розданный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18200" y="3564776"/>
            <a:ext cx="18780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паре особенно заметно, что одна и та же основа сохраняется, а приставка меняет букву в зависимости от ударения. В слове раздать ударение не на приставке, а в розданный оно смещается, и появляется О.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579460" y="3564776"/>
            <a:ext cx="18780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удобно сравнить два близких по смыслу слова и увидеть разницу в написании приставки. В расписать пишется А, потому что приставка безударная, а в роспись — О, так как ударение падает на приставку.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2564100" y="2848979"/>
            <a:ext cx="1893000" cy="5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Расписать — роспись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4708394" y="3564776"/>
            <a:ext cx="18930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пара хорошо подходит для запоминания правила через наглядное сопоставление. В рассыпать слышится безударная приставка, а в россыпь ударение выделяет О, поэтому написание становится понятным без заучивания наугад.
</a:t>
            </a:r>
            <a:endParaRPr lang="en-US" sz="1028" dirty="0"/>
          </a:p>
        </p:txBody>
      </p:sp>
      <p:sp>
        <p:nvSpPr>
          <p:cNvPr id="18" name="Text 7"/>
          <p:cNvSpPr txBox="1"/>
          <p:nvPr/>
        </p:nvSpPr>
        <p:spPr>
          <a:xfrm>
            <a:off x="4708400" y="2848979"/>
            <a:ext cx="1893000" cy="5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Рассыпать — россыпь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6849203" y="3564776"/>
            <a:ext cx="18780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разлив — розлив показывает, что даже при похожем звучании буква зависит от позиции ударения. Если приставка не ударная, пишется А; если ударение попадает на неё, появляется О.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6842050" y="2848979"/>
            <a:ext cx="1893000" cy="5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Разлив — розлив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распределяются буквы А и О в примерах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наборе примеров удобно сравнить оба варианта написания приставок на равных примерах.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выбранных словах соотношение А и О одинаковое: по три примера каждого типа. Это подтверждает, что важно не количество слов, а место ударения.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примеры: раздать, расписать, рассыпать, розыск, роспись, россыпь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проверки написания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произнести слово и определить, на какой слог падает ударение. Без этого невозможно точно выбрать букву в приставке.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ударение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325684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следует понять, относится ли сомнительная часть к раз-/рас- или роз-/рос-. Это помогает не перепутать приставку с корнем.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5684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Выделить приставку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03751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Выбрать букву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03751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приставка безударная, пишется А. Если ударение падает на приставку, пишется О. Так проверяются слова раздать, расписать, розыск, роспись.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749352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сомнении полезно сравнить слово с учебной парой или словарным образцом. Это закрепляет правило и снижает риск ошибки в письме.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749352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Сверить пример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буквы в приставке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школьный порядок проверки орфограммы по ударению.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этих словах легко ошибиться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9851" y="2582800"/>
            <a:ext cx="23262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раз-/роз- и рас-/рос- на слух различаются слабо, особенно в быстром произношении. Из-за этого ученик может выбрать букву, ориентируясь только на звучание, а не на правило.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99825" y="1556900"/>
            <a:ext cx="23262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Похожее звучание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310337" y="2582800"/>
            <a:ext cx="23262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причина ошибки — не определить ударение перед записью. Если сначала не выделить сильный слог, приставка кажется одинаковой, и выбор между А и О становится случайным.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310311" y="1556900"/>
            <a:ext cx="23262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ударения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455100" y="2582800"/>
            <a:ext cx="23262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формы встречаются нечасто, поэтому их труднее запомнить и проверить автоматически. Слова вроде роспуск, розданный и розлив особенно легко написать неверно без осознанной проверки.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455074" y="1556900"/>
            <a:ext cx="23262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слова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4444" y="1279025"/>
            <a:ext cx="3429012" cy="350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удобно запомнить парами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545600" y="1548425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пара показывает, как одно и то же словообразовательное основание помогает увидеть правило. В раздать пишется А, а в розданный — О, потому что ударение смещается на приставку.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45600" y="1314875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Раздать — розданный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45600" y="2471791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этих слов удобно для тренировки слуха и зрения. В расписать приставка безударная, поэтому пишется А, а в роспись ударение выделяет О, и написание становится очевидным.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45600" y="2238242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Расписать — роспись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45600" y="3395158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особенно хорошо видно, что буква зависит не от значения, а от ударения. В рассыпать пишется А, а в россыпь — О, хотя слова очень близки по звучанию.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545600" y="3161608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Рассыпать — россыпь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45600" y="4318524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пара помогает закрепить правило через короткое сопоставление. В разлив приставка без ударения, поэтому пишется А, а в розлив ударение приходится на приставку, и появляется О.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45600" y="4084974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Разлив — розлив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чередования приставок по ударению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сначала определяют ударную позицию, а затем проверяют приставку. Это особенно важно в парных словах с похожим звучанием.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полностью задаёт выбор буквы: без него чаще пишется А, под ним — О.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примеров из школьного правила орфографии русского языка: раздать, расписать, розыск, роспись.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228400" cy="8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приставкой рас-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без ударения на приставке обычно пишется рас-: рассказ, расписание, рассыпать, распустить. Здесь буква А помогает передать обычное произношение в слабой позиции.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Безударная приставка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8085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сначала находят ударение в слове, а потом смотрят, падает ли оно на приставку. Если нет, в этой группе пишется 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8085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ударением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640567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 путать приставку с частью корня. В словах рассвет и расписание именно приставка рас-, а не отдельная буква в корне, определяет написание.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640567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корнем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500283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рас- особенно часто встречается перед глухими согласными, поэтому в словах типа расставить и рассыпать она выглядит естественно и легко запоминается после нескольких примеров.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500283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глухими согласными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39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приставкой рос- и роз- под ударением
</a:t>
            </a:r>
            <a:endParaRPr lang="en-US" sz="2839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36865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ударение падает на приставку, пишется рос- или роз-: роспись, россыпь, розыск, розданный, розлив. Именно ударение подсказывает букву О в этих словах.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36850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Ударная позиция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957715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примеры розыск, роспись и россыпь удобно держать в памяти как ориентиры. Они показывают, что О появляется только в сильной, ударной позиции приставки.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957700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 примеров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817440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слова не определяет выбор буквы. Даже близкие по смыслу слова могут писаться по-разному, если ударение в них находится в разных местах.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817425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не помогает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677152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полезно сравнивать роспись — расписать и россыпь — рассыпать. В таких парах разница видна сразу, потому что одна форма стоит под ударением, а другая — без него.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677138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пары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605207"/>
            <a:ext cx="4684800" cy="228728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сравнения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 ударение влияет на выбор буквы в приставке.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орфограммы в приставках раз-/рас- и роз-/рос-.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буква в приставке зависит от места ударения: без него пишется А, под ним — О.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3642" y="3069593"/>
            <a:ext cx="464400" cy="371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99264" y="3023153"/>
            <a:ext cx="464400" cy="46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61454" y="1060540"/>
            <a:ext cx="464400" cy="412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школьников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825262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ученик пишет слово так, как слышит его в речи. В быстрой артикуляции А и О в приставке звучат похоже, поэтому без проверки ударения легко допустить ошибку.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25112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Ориентация на слух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300884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причина неверного написания — отсутствие проверки ударения. Если каждый раз сначала найти ударную позицию, слова раздать, расписать и рассыпать пишутся гораздо увереннее.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300734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проверки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063075" y="2108113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приставку принимают за часть корня и выбирают букву по привычке. Чтобы не ошибиться, полезно сначала выделить морфемы и только потом проверять написание.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062925" y="1555312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 корнем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возникают ошибки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Сложнее всего запоминаются слова, где ударение падает на приставку. Они требуют более внимательной самопроверки перед записью.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Ударные формы с О вызывают больше ошибок, чем безударные формы с А, поэтому их полезно тренировать отдельно.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сравнения трудности слов в рамках темы орфографии; без эмпирической статистики.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слова на практике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алгоритм орфографического разбора слов с приставками раз-/рас- и роз-/рос-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5242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0833" y="1172790"/>
            <a:ext cx="2718000" cy="19854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1725167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карточки-подсказки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2520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первой карточке легко запомнить правило для безударной позиции: раз-, рас-. На второй — для ударной: роз-, рос-. Рядом можно разместить примеры раздать и роспись, чтобы сразу увидеть связь между правилом и написанием.
</a:t>
            </a:r>
            <a:endParaRPr lang="en-US" sz="1136" dirty="0"/>
          </a:p>
        </p:txBody>
      </p:sp>
      <p:sp>
        <p:nvSpPr>
          <p:cNvPr id="8" name="Text 3"/>
          <p:cNvSpPr txBox="1"/>
          <p:nvPr/>
        </p:nvSpPr>
        <p:spPr>
          <a:xfrm>
            <a:off x="47007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примеров рядом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700782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стоят рядом, различие становится заметнее: расписать и розыск, рассыпать и россыпь. Такая визуальная пара помогает быстрее вспомнить, что буква зависит не от смысла, а от места ударения в слове.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для запоминания правила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11400" dirty="0"/>
          </a:p>
        </p:txBody>
      </p:sp>
      <p:sp>
        <p:nvSpPr>
          <p:cNvPr id="6" name="Text 2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варианта приставки нужно различать по ударению.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1878100"/>
            <a:ext cx="3504600" cy="25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ориентир помогает быстро выбрать А или О и не ошибиться в словах с похожим звучанием.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360000" y="4534050"/>
            <a:ext cx="3567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орфографии русского языка по теме приставок раз-/рас- и роз-/рос-.
</a:t>
            </a:r>
            <a:endParaRPr lang="en-US" sz="109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простое: в приставках раз-/рас- и роз-/рос- сначала ищут ударение, а потом выбирают букву. Такая проверка помогает писать слова без ошибок и уверенно выполнять задания.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 орфограмме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2026-05-28T14:38:46Z</dcterms:created>
  <dcterms:modified xsi:type="dcterms:W3CDTF">2026-05-28T14:38:46Z</dcterms:modified>
</cp:coreProperties>
</file>