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легко узнать по первым нотам.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в песнях, танцах, сказках и мультфильмах. Она бывает весёлой, спокойной, грустной или торжественной. Именно по ней мы часто сразу узнаём знакомую музыку.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складывается из нот, которые идут одна за другой. Они могут подниматься выше или опускаться ниже, будто шагают по невидимой лесенке.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тоже очень важны: знакомая часть быстро запоминается. Поэтому мелодию можно напеть почти так же легко, как любимую считалочку.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мелодии есть паузы и разные по длине звуки. Короткие и длинные ноты делают её рисунок интересным и помогают музыке не звучать одинаково.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мелодия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нотном стане мелодия записывается нотами на пяти линейках. Каждая нота показывает, насколько звук высокий или низкий, а её форма подсказывает длительность. Если ноты идут вверх и вниз, это похоже на маленькую лесенку.
</a:t>
            </a:r>
            <a:endParaRPr lang="en-US" sz="951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лесенка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открывает запись и помогает понять, где живут звуки. Рядом с ним ноты выстраиваются так, чтобы было видно движение мелодии. По такой записи музыкант может представить, как песня будет звучать.
</a:t>
            </a:r>
            <a:endParaRPr lang="en-US" sz="958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помогают читать музыку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мелодия выглядит на нотном стане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мелодии повторяется знакомая фраза, ухо быстро её узнаёт. Повтор работает как подсказка: один раз услышал — и уже хочется напеть снова.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диапазон тоже важен: мелодия не делает слишком больших прыжков. Тогда её может исполнить даже детский голос без лишних трудностей.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ритм помогает не сбиваться. Если звуки идут ровно и понятно, мелодию легче слушать, хлопать в ладоши и петь вместе с другими.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мелодию легко запомнить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мелодии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мелодия обычно звучит бодро и весело. Кажется, будто музыка уже бежит вперёд и зовёт скорее танцевать.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мелодия становится спокойной, мягкой или мечтательной. Под неё легко представить тихий вечер, звёзды или медленный шаг.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делают музыку светлее и звонче. Они словно открывают мелодии окошко, через которое влетает солнце.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 придают мелодии теплоту и спокойствие. Они звучат мягко, как добрый голос, который говорит: «Не спеши».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прислушаться, можно услышать мелодию в пении птиц, звоне капель и шорохе дождя. Природа будто сама сочиняет маленькие музыкальные узоры. Они не похожи на песню, но всё равно напоминают музыку.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как музыка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мелодия часто подсказывает, какой герой перед нами. Весёлая тема делает персонажа забавным, а тихая — добрым или задумчивым. Иногда одна короткая мелодия узнаётся сразу, даже без слов.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мультфильмах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вокруг нас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музыкальной фразы от первой идеи до исполнения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мелодия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— это самый маленький кусочек мелодии. Он похож на короткую музыкальную мысль, которую легко услышать и запомнить с первого раза.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повторяется особенно часто и обычно звучит ярче остальных частей. Именно он быстрее всего остаётся в памяти и помогает узнать песню почти сразу.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нескольких мотивов складывается фраза. Она уже звучит как законченная часть песни и помогает мелодии двигаться дальше, а не топтаться на месте.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Мотив, фраза и припев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песне, танце и марше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мелодия помогает словам звучать красиво и понятно. Она поддерживает смысл текста и делает его легче для запоминания и пения.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мелодия звучит чётко, уверенно и ровно. Она словно подсказывает шаг и помогает двигаться дружно, не сбиваясь с ритма.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танцевальной музыке мелодия обычно подвижная и ритмичная. Под неё хочется двигаться, кружиться и считать шаги почти как в игре.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начинает мелодию, и она сразу оживает. Детские голоса, как маленькие фонарики, ведут одну и ту же песенку по очереди, а слушатели легко узнают знакомую музыкальную дорожку. На картинке это могут быть дети, которые поют вместе и улыбаются.
</a:t>
            </a:r>
            <a:endParaRPr lang="en-US" sz="928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первым ведёт мелодию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скрипка, пианино и труба передают мелодию по-своему. У каждого инструмента свой тембр, поэтому одна и та же фраза звучит то нежно, то звонко, то торжественно. На иллюстрации инструменты словно переговариваются, подхватывая один и тот же напев.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тоже умеют «петь»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петь мелодию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верх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поднимают мелодию вверх, словно она шагает по лёгкой лесенке. Они кажутся звонкими, прозрачными и очень заметными для слушателя.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получается рисунок
</a:t>
            </a:r>
            <a:pPr algn="ctr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высокие и низкие звуки чередуются, мелодия становится живой и интересной. Она уже не тянется одной длинной линией, а рисует настоящий музыкальный узор.
</a:t>
            </a:r>
            <a:endParaRPr lang="en-US" sz="1389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музыка спускается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 уводят мелодию вниз. Они звучат мягче и спокойнее, будто музыка присела отдохнуть после прыжка.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звуков может звучать красиво, если они идут понятно, плавно и с хорошим концом. Источник: элементарная теория музыки, диатоническая гамма.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нот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придумать запоминающуюся мелодию.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Элементарная теория музыки: диатоническая гамма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смелый герой может появляться под быструю и уверенную мелодию, а добрый — под мягкую и светлую. Такая музыкальная тема помогает узнать персонажа ещё до слов. На рисунке рядом с героем можно показать маленькую нотную дорожку.
</a:t>
            </a:r>
            <a:endParaRPr lang="en-US" sz="984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героя есть своя песня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хитрый, мелодия может стать тихой и осторожной; если смешной — подпрыгивающей и лёгкой. Композитор выбирает звуки так, чтобы музыка будто рассказывала о поступках персонажа. Поэтому зритель слышит характер даже без длинных объяснений.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подсказывает характер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сказке и мультфильме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мелодию внимательно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Услышать повтор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заметить, повторяется ли мелодическая фраза. Повтор помогает лучше запомнить музыку и быстрее узнать её в следующий раз.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Проследить движение звуков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понять, идут ли звуки вверх, вниз или остаются рядом. Так легче увидеть, как мелодия «шагает» и куда стремится.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Почувствовать настроение
</a:t>
            </a:r>
            <a:endParaRPr lang="en-US" sz="1191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определить, хочется ли под музыку идти, танцевать или спокойно слушать. Настроение подсказывает, какой характер у мелодии.
</a:t>
            </a:r>
            <a:endParaRPr lang="en-US" sz="975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музыкальная мысль превращается в готовую мелодию.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мелодии от идеи до исполнения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192364"/>
            <a:ext cx="37800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2417" y="3192364"/>
            <a:ext cx="23625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47908"/>
            <a:ext cx="378000" cy="30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Мелодии, которые живут рядом с нами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песня легко запоминается, потому что в ней обычно есть понятный ритм и повтор. Стоит услышать знакомые звуки, и в памяти сразу всплывает весёлый момент.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из детства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звонок тоже может быть мелодией, если в нём есть узнаваемый рисунок звуков. Такой короткий напев быстро привлекает внимание и остаётся в памяти надолго.
</a:t>
            </a:r>
            <a:endParaRPr lang="en-US" sz="1033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 звонки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мелодия в начале мультфильма помогает сразу узнать любимую историю. Она как маленький музыкальный знак: услышал — и уже понимаешь, что приключение начинается.
</a:t>
            </a:r>
            <a:endParaRPr lang="en-US" sz="1041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Заставки мультфильмов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придумай короткий мотив из нескольких звуков. Пусть он звучит легко и понятно, без слишком больших скачков. Тогда мелодию будет удобно петь и запоминать.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повтори мотив чуть иначе и придумай спокойный конец. Хорошо, если последняя нота звучит уверенно, будто музыка ставит точку и улыбается.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сочинить простую мелодию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соединяет отдельные звуки в понятную музыкальную историю. Без неё музыка может казаться просто набором звуков, а с ней — настоящим рассказом.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мелодия помогает быстро узнать песню с первых нот. Знакомый напев запоминается лучше слов и часто остаётся в памяти надолго.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передаёт настроение: радость, спокойствие, торжество или грусть. По её характеру слушатель понимает, о чём «говорит» музыка.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мелодию часто называют сердцем произведения. Она делает музыку живой, близкой и понятной даже тем, кто только начинает слушать.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мелодия важна для музыки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остаётся с нами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делает музыку узнаваемой, помогает чувствовать настроение и легко запоминается. Стоит услышать знакомый напев — и он уже живёт в памяти, как добрый музыкальный друг.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2026-05-24T18:21:47Z</dcterms:created>
  <dcterms:modified xsi:type="dcterms:W3CDTF">2026-05-24T18:21:47Z</dcterms:modified>
</cp:coreProperties>
</file>