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механизмы самоконтроля, влияния окружения и их роль в жизни подростков.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Регуляция собственного развития у подростков
</a:t>
            </a:r>
            <a:endParaRPr lang="en-US" sz="34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регуляция развития и почему это важно в 9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— это умение управлять мыслями, эмоциями и действиями для достижения целей. Подростки активно формируют эти навыки, чтобы успешно справляться с учебой и жизнью.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саморегуляция критически важна подросткам
</a:t>
            </a:r>
            <a:endParaRPr lang="en-US" sz="239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 учебе и жизни благодаря самоконтролю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развитой саморегуляцией быстрее осваивают учебный материал, легче преодолевают стрессовые ситуации и строят жизненные планы.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МГУ подтверждают значимость навыка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показал: высокий уровень саморегуляции связан с повышением успеваемости и снижением конфликтов среди подростков.
</a:t>
            </a:r>
            <a:endParaRPr lang="en-US" sz="165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отношения и эмоциональная устойчивость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153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развитый самоконтроль помогает подросткам строить крепкие дружеские связи и уменьшает проявления тревожности.
</a:t>
            </a:r>
            <a:endParaRPr lang="en-US" sz="1537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Осознанность — способность замечать и понимать свои мысли, чувства, что помогает принимать взвешенные решения.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саморегуляции у подростков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— умение управлять своими импульсами, сдерживать порывы и выбирать более рациональное поведение.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Целеполагание и планирование — формирование чётких задач и составление плана действий для их достижения.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рефлексия — поддержание внутреннего желания к развитию и анализ собственных поступков для улучшения.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среда и примеры родителей укрепляют уверенность подростков, помогая им развивать привычки самоконтроля и планирования.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 как фундамент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 и проекты учат ответственности и навыкам общения, что способствует развитию социального самоконтроля.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друзей и сверстников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наставники и педагоги помогают подросткам преодолевать трудности и формировать устойчивость к стрессовым ситуациям.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 при стрессах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окружения в формировании саморегуляции
</a:t>
            </a:r>
            <a:endParaRPr lang="en-US" sz="2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школы и педагогов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учителей в развитии самоконтроля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поощряют самостоятельность и создают доверительную атмосферу, развивая навыки планирования и ответственности.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условий для самоорганизации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организует время и задания так, чтобы подростки учились контролировать свои действия и соблюдать расписание.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подростков с разной саморегуляцией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 успешности учёбы, активности, импульсивности и тревожности. Высокая саморегуляция улучшает качество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саморегуляция значительно повышает успехи и эмоциональное благополучие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МГУ, 2021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саморегуляции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Префронтальная кора мозга и управление поведением
</a:t>
            </a:r>
            <a:pPr algn="l" indent="0" marL="0">
              <a:lnSpc>
                <a:spcPct val="90000"/>
              </a:lnSpc>
              <a:buNone/>
            </a:pPr>
            <a:r>
              <a:rPr lang="en-US" sz="165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мозга отвечает за принятие решений и контроль импульсов, играя ключевую роль в развитии саморегуляции.
</a:t>
            </a:r>
            <a:endParaRPr lang="en-US" sz="165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как регуляторы настроения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Допамин и серотонин влияют на эмоциональное состояние, что сказывается на способности подростка контролировать себя.
</a:t>
            </a:r>
            <a:endParaRPr lang="en-US" sz="165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мозге в период пубертата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Переустройство нервных связей во время подросткового возраста влияет на уровень самоконтроля и склонность к рисковому поведению.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психологические методы саморегуляции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помогает осмысливать переживания и отслеживать прогресс в управлении эмоциями и поведением.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SMART-цели способствуют постановке конкретных, измеримых задач, стимулирующих последовательное развитие навыков.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расслабления — дыхательные упражнения и визуализация помогают снизить стресс и укрепить внутренний контроль.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саморегуляции на учебные достижения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 сильными навыками саморегуляции достигают лучших результатов по всем предметам, особенно в сложных дисциплинах.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развитие самоконтроля напрямую улучшает успехи в школе и мотивацию к учёбе.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ВШЭ, 2020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эмоциями как аспект саморегуляции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управления эмоциями, такими как гнев, тревога и радость, помогают подросткам принимать взвешенные решения и снижать количество конфликтных ситуаций в учебе и межличностных отношениях.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дыхания, аутотренинга и ментальных пауз эффективно уменьшают стресс, особенно в ответственные моменты, такие как экзамены и выступления, поддерживая эмоциональное равновесие.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процесса саморегуляции
</a:t>
            </a:r>
            <a:endParaRPr lang="en-US" sz="2775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этапов саморегуляции на основе психологических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Рассеянность становится серьёзным препятствием для поддержания концентрации внимания и выполнения учебных заданий в срок.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 концентрацией мешают подросткам систематически работать над целями, что снижает эффективность их усилий.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Импульсивные поступки часто приводят к необдуманным решениям, усугубляя стрессовые ситуации и ухудшая отношения с окружающими.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поддержки со стороны семьи и педагогов усложняет развитие навыков самоконтроля, особенно в переходный подростковый период.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трудности формирования саморегуляции
</a:t>
            </a:r>
            <a:endParaRPr lang="en-US" sz="24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повышения внутренней мотивации
</a:t>
            </a:r>
            <a:endParaRPr lang="en-US" sz="2956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Создание системы поощрений поощряет регулярные успехи и помогает формулировать ясные долгосрочные и краткосрочные цели, поддерживая интерес.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Визуализация достижений и участие в групповых соревнованиях активизируют мотивацию, а поддержка друзей и наставников усиливает чувство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часто выигрывающие в научных и математических конкурсах, отмечают ключевую роль самоконтроля и целеполагания в их подготовке, что позволяет эффективно справляться с нагрузкой.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 школьных олимпиадах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активным образом жизни и участием в волонтёрских инициативах демонстрируют высокую мотивацию и умение управлять временем, что способствует развитию саморегуляции.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спорте и волонтёрстве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делятся, что научились контролировать эмоции, такие как тревога перед экзаменами, что помогает им сохранять спокойствие и концентрироваться на задачах.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о значимости контроля эмоций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успешных подростков: опыт и данные исследований
</a:t>
            </a:r>
            <a:endParaRPr lang="en-US" sz="2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эффективно используют цифровые инструменты для планирования и самообразования при условии разумного ограничения времени онлайн.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ВШЭ, 2023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сталкиваются с отвлекающими последствиями гаджетов и соцсетей, но при правильном использовании технологии способствуют развитию навыков организации и контроля.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21" y="1733225"/>
            <a:ext cx="3360658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привычек, поддерживающих навыки саморегуляции у подростков.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организованного распорядка, спорта и творчества наиболее эффективно поддерживает развитие саморегуляции.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Минобрнауки РФ,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привычки для саморегуляции: сравнение
</a:t>
            </a:r>
            <a:endParaRPr lang="en-US" sz="28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 и совместных проектов
</a:t>
            </a:r>
            <a:endParaRPr lang="en-US" sz="3081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маленьких группах развивает у подростков навыки самоконтроля и ответственности в процессе совместного достижения целей.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взаимодействие способствует формированию адекватной самооценки и улучшает способности слушать и договариваться для успешной кооперации.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и социальный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саморегуляции становится основой для успешного профессионального роста и построения крепких отношений в семье и обществе.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перспективы: регуляция и будущее подростков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рисков и укрепление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самоконтроля снижает вероятность вредных привычек и способствует сохранению психологического здоровья в зрелом возрасте.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— ключ к успешному будущему подростков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навыков саморегуляции в подростковом возрасте критически важно для учебных успехов, межличностных отношений и профессионального развития, обеспечивая гармоничное и ответственное взросление.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2026-05-09T08:53:19Z</dcterms:created>
  <dcterms:modified xsi:type="dcterms:W3CDTF">2026-05-09T08:53:19Z</dcterms:modified>
</cp:coreProperties>
</file>