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хрящевые рыбы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Акулы, скаты и химеры: древние позвоночные с хрящевым скелетом.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4" y="-8450"/>
            <a:ext cx="40853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группа позвоночных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рыбы появились более 400 миллионов лет назад и сегодня представлены примерно 1200 видами. Большинство живёт в морях, но есть и пресноводные, и глубоководные формы.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строения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этих рыб состоит из хряща, а не из костей. Он легче и гибче, поэтому помогает сохранять подвижность и быстро менять направление в воде.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Хрящевой скелет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рот расположен на нижней стороне головы. Такое строение удобно для захвата добычи, особенно если рыба ищет пищу у дна или преследует её снизу.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головы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покрыта мелкой плакоидной чешуёй, похожей на крошечные зубцы. Такая поверхность защищает тело и одновременно уменьшает сопротивление воды при плавании.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у хрящевых рыб часто неравнолопастный. Эта особенность помогает поддерживать движение вперёд и делает плавание более эффективным в водной среде.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хвоста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879359"/>
            <a:ext cx="4839600" cy="2099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трёх групп хрящевых рыб по форме тела, среде обитания и способу движения.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группы своё строение, связанное с образом жизни и условиями среды.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 классах хрящевых рыб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Акулы, скаты и химеры: сравнение групп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Плакоидная чешуя и зубы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Плакоидная чешуя состоит из твёрдых пластинок и по строению напоминает зубы. Она защищает тело рыбы и делает движение в воде более плавным, уменьшая трение.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Кожа, похожая на броню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акул зубы расположены рядами. Когда один зуб выпадает, на его месте быстро появляется новый, поэтому ротовой аппарат остаётся готовым к охоте почти постоянно.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Зубы, которые обновляются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рассмотреть кожу акулы рядом с зубами, можно заметить сходство между ними. Это наглядно показывает, как тесно связаны защита тела и питание у хрящевых рыб.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план строения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где чаще всего встречаются хрящевые рыбы и какие условия для них наиболее характерны.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связано с солёной водой; пресноводные и глубоководные формы составляют меньшую часть.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хрящевых рыб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данных о распространении хрящевых рыб
</a:t>
            </a:r>
            <a:endParaRPr lang="en-US" sz="11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Дыхание, движение и плавучесть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рыбы получают кислород с помощью жабр. Вода проходит через жаберные щели, поэтому специальная жаберная крышка им не нужна.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Жаберное дыхание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скатов грудные плавники широкие и сильные. Они работают как крылья и позволяют рыбе плавно скользить над дном или над поверхностью песка.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скатов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печень, богатая жиром, помогает удерживать плавучесть. Это особенно важно для крупных видов, которым нужно экономить энергию во время длительного плавания.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Жирная печень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Плавательного пузыря у них нет, поэтому рыбы не могут просто зависнуть в толще воды. Чтобы не опускаться на дно, они постоянно двигаются и сохраняют равновесие.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плавательного пузыря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охоты и особенности питания у разных видов, включая фильтрацию планктона.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хрящевые рыбы находят и получают пищу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 охота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Острое обоняние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Акулы чувствуют запахи на большом расстоянии. Это помогает им находить добычу даже тогда, когда вода мутная и видимость почти отсутствует.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колебаний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 улавливает движения воды вокруг животного. Благодаря этому хрящевые рыбы замечают приближение другой рыбы и лучше ориентируются в пространстве.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на дне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скатов на голове есть чувствительные участки, помогающие искать пищу в песке и иле. Они находят спрятавшихся животных по малейшим движениям.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сигналы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воспринимают слабые электрические импульсы, которые создают мышцы живых существ. Это особенно полезно при охоте в темноте и у дна.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643500" y="421354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детёныши появляются уже вполне самостоятельными. Они с раннего возраста умеют плавать и искать пищу, что помогает им выживать.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43500" y="393199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Молодь похожа на взрослых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43500" y="193479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хрящевых рыб оплодотворение происходит внутри тела самки. Это повышает вероятность успешного развития потомства в водной среде.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43500" y="165324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43500" y="3074166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видов встречаются яйцекладка, яйцеживорождение и живорождение. Поэтому потомство может развиваться либо в яйце, либо внутри тела матери.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43500" y="2792616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развития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у разных групп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акул, скатов и химер встречаются разные варианты размножения. Это помогает понять, насколько разнообразен класс хрящевых рыб.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нет единого способа размножения: у разных групп сформировались разные стратегии, повышающие выживание потомства в разных условиях.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по классу хрящевых рыб из школьного курса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156" y="1744250"/>
            <a:ext cx="486937" cy="55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1788" y="1771967"/>
            <a:ext cx="563700" cy="50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1713" y="1744250"/>
            <a:ext cx="417375" cy="556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6775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Белая, тигровая и китовая акулы показывают, насколько разными могут быть хрящевые рыбы. Среди них есть активные хищники и мирные фильтраторы, приспособленные к разному питанию и образу жизни.
</a:t>
            </a:r>
            <a:endParaRPr lang="en-US" sz="1397" dirty="0"/>
          </a:p>
        </p:txBody>
      </p:sp>
      <p:sp>
        <p:nvSpPr>
          <p:cNvPr id="9" name="Text 2"/>
          <p:cNvSpPr txBox="1"/>
          <p:nvPr/>
        </p:nvSpPr>
        <p:spPr>
          <a:xfrm>
            <a:off x="846775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акулы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21788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скат и манта отличаются уплощённым телом и движением с помощью широких грудных плавников. Эти признаки помогают им жить у дна или свободно скользить в толще воды.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21788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Скаты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5978550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Химера обыкновенная представляет отдельную группу, обычно связанную с большими глубинами. У неё иная форма тела, чем у акул и скатов, что отражает приспособление к глубоководной среде.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978550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Химеры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представителей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хрящевых рыб сильно различаются: от сравнительно небольших глубоководных форм до гигантов, заметных даже по меркам морских животных.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класс объединяет очень разные по размеру виды, поэтому приспособления к жизни у них тоже сильно отличаются.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 рекорды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 видам: китовая акула, белая акула, манта, химеры; сведения учебного характера
</a:t>
            </a:r>
            <a:endParaRPr lang="en-US" sz="11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экосистемах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60344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акулы и некоторые скаты удерживают численность других животных на уровне, который не нарушает равновесие в сообществе. Они нередко поедают слабых и больных особей.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регулируют численность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271806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Китовая акула питается мелкими организмами и планктоном, пропуская через рот большие объёмы воды. Так она влияет на распределение и количество мелкой живности в океане.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71788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Фильтраторы очищают воду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6183250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рыбы занимают разные уровни в пищевых цепях: одни являются хищниками, другие — добычей для более крупных животных. Поэтому их исчезновение нарушает связи в экосистеме.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пищевых цепей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 угрозы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нефть и другие загрязнители ухудшают состояние воды и могут вредить дыханию, росту и питанию. Это усиливает давление на уже сокращающиеся популяции.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океана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интенсивный вылов снижает численность видов быстрее, чем она успевает восстанавливаться. Особенно уязвимы рыбы, которые растут медленно и поздно начинают размножаться.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Перелов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хрящевые рыбы случайно попадают в сети, предназначенные для других видов. Такие потери опасны даже тогда, когда рыба не является основной целью промысла.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Прилов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Побережья, лагуны и прибрежные участки дна важны для откладки яиц и появления детёнышей. Когда эти места нарушаются, молодь теряет защиту и кормовую базу.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мест размножения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угрозы, действующие одновременно. Для многих видов опасно не только прямое изъятие, но и ухудшение условий жизни на ключевых участках ареала.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потери связаны с промыслом и приловом, поэтому меры защиты должны сочетать контроль вылова и сохранение мест обитания.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сокращения численности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обобщённым данным природоохранных обзоров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природоохранных мер и наблюдения за состоянием популяций.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охраняют хрящевых рыб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рыбы и человек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3602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рыбы помогают учёным изучать эволюцию, строение скелета, органы чувств и поведение морских животных. Наблюдения в заповедниках и океанариумах дают важные сведения о жизни видов.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02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наблюдение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71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виды используют в пищу, а также изучают в биологии и медицине. Но любое использование должно быть бережным, чтобы не усиливать угрозу для редких популяций.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971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использование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22870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Акулы и скаты привлекают внимание туристов и любителей природы. В некоторых местах наблюдение за ними становится частью экотуризма, если оно проводится без вреда для животных.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22870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Экотуризм и интерес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064402"/>
            <a:ext cx="4839600" cy="17294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особенности строения помогают хрящевым рыбам жить в воде, двигаться, защищаться и оставлять потомство.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даёт конкретное преимущество в водной среде, поэтому строение этих рыб хорошо соответствует их образу жизни.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 школьного курса биологии о строении хрящевых рыб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признаков хрящевых рыб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рыбы — древняя и очень разнообразная группа животных. Их особенности помогают жить в воде, а роль в морских экосистемах делает сохранение этих видов особенно важным.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хрящевые рыбы важны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2026-05-31T20:04:25Z</dcterms:created>
  <dcterms:modified xsi:type="dcterms:W3CDTF">2026-05-31T20:04:25Z</dcterms:modified>
</cp:coreProperties>
</file>