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Мориц. «Ворона»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ворона в коротком стихотворении Юнны Мориц.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и её поэзия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— известная русская поэтесса, которая писала и для взрослых, и для детей. Её стихи легко читать вслух: они звучные, короткие, с шуткой, ритмом и яркими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стихотворение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рассказывает о вороне, которую легко узнать по голосу, движениям и привычкам. Птица сразу выделяется среди других и становится главным героем текста.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показывает ворону не как часть фона, а как особый характер. У неё есть свои повадки, важный вид и смешная выразительность, которая привлекает внимание.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наблюдение за природой и точная деталь. Благодаря ей короткое стихотворение выглядит живым, а образ вороны — запоминающимся и весёлым.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как герой стихотворения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образ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описана так, что её легко представить глазами ребёнка. Чёрное оперение, заметный силуэт и серьёзная поза делают птицу яркой и узнаваемой. Она сразу притягивает взгляд.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характер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вороны в стихотворении есть почти человеческий характер. Она кажется важной, немного смешной и очень выразительной. Именно поэтому обычная птица превращается в настоящего литературного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646" y="1226125"/>
            <a:ext cx="392344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улыбка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читается с доброй улыбкой. Автор смотрит на ворону без строгости, поэтому даже простое наблюдение превращается в весёлую маленькую историю.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не выглядит страшной или мрачной. Она вызывает интерес, потому что автор видит в ней живой и забавный характер.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Звучность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звонко и ритмично. Короткие строки помогают читать его выразительно, почти как маленькую песенку.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цвет не делает текст тяжёлым. Наоборот, он помогает заметить контраст и делает образ вороны особенно запоминающимся.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создают образ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вороны создают точные слова, которые называют её голос, движения и привычки. Благодаря этому птица видна не целиком, а по самым узнаваемым признакам.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важны глаголы действия. Они показывают, что ворона не стоит неподвижно, а живёт, движется и сразу привлекает внимание читателя.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Звучащие слова напоминают карканье и помогают услышать птицу. Такие детали делают образ более живым, а стихотворение — близким и понятным младшим школьникам.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короткая строка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строки сразу задают чёткий темп. Их удобно читать вслух, потому что они звучат ясно и без лишних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запоминающийся ритм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стихотворению легко ложиться на слух. Поэтому его просто повторять, читать выразительно и запоминать.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повтор звуков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слов создаёт впечатление карканья и суетливого движения. Текст начинает не только рассказывать, но и звучать.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стихотворении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наблюдения помогают увидеть птицу очень точно. Поэтесса выбирает такие детали, которые сразу рисуют картинку в воображении читателя.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звучные слова делают образ смешным и выразительным. Благодаря этому стихотворение легко читать и приятно слушать.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ворону похожей на героя с характером. Она ведёт себя так, будто у неё есть собственные мысли и важный взгляд на мир.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соединяет всё в одно целое. Птица остаётся обычной, но в стихотворении становится необыкновенно интересной и живой.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ворона запоминается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запоминается своим внешним видом: чёрным оперением, заметным силуэтом и серьёзной позой. Такой образ сразу остаётся в памяти.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 обычная птица выглядит почти важной героиней. Именно этот смешной поворот помогает заметить в знакомом что-то новое и интересное.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голос и повадки делают птицу особенно выразительной. Читатель словно слышит её и видит, как она движется, поэтому образ кажется живым.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нарисовать ворону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ворона может сидеть на тонкой ветке и внимательно смотреть вокруг. Чёрное оперение хорошо выделяется на светлом фоне, а жёлтый или серый фон делает образ выразительным. Такая сцена передаёт её серьёзный и чуть смешной характер.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движении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вариант — показать ворону в шаге или лёгком прыжке. Тогда иллюстрация передаст её живость и любопытство. Несколько простых деталей, например клюв, взгляд и расправленные крылья, помогут сделать образ ярким и запоминающимся.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зимой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показать ворону на снегу, рисунок станет особенно контрастным и заметным. Белый снег подчёркивает чёрные крылья и важную позу птицы. Во дворе можно добавить следы, забор или дерево, чтобы создать знакомую детскую картинку.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читатель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814514" y="1113235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наконец, улыбка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14514" y="1650134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делает образ запоминающимся. Читатель понимает, как из маленького наблюдения рождается весёлое стихотворение о знакомой птице.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2911742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обычная птица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3147" y="3448640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ворону как привычную птицу, которую можно встретить во дворе, на снегу или на ветке. Уже здесь начинается внимание к живой детали.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546936" y="2312239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движение и голос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546936" y="2849138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шаги, взмахи, повороты головы и карканье. Птица не стоит неподвижно: она ведёт себя так, что её легко представить.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680725" y="1712737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характер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4680725" y="2249635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отдельных наблюдений складывается образ важной, серьёзной и немного смешной вороны. У неё появляется собственный характер, а не просто внешний вид.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образ вороны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за обычной птицей превращается в яркий поэтический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наблюдения за природой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внимательно: даже обычная ворона становится интересной, если заметить её движения, голос и повадки в знакомом дворе или на улице.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здесь показана рядом с человеком, без торжественности и далёких пейзажей. Для ребёнка это очень понятный мир, который каждый может узнать вокруг себя.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обращает внимание на небольшие признаки: как птица сидит, как звучит, как двигается. Из таких деталей складывается живой и запоминающийся образ.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 стихотворении не сухое, а тёплое и любопытное. Оно помогает увидеть, что в повседневном мире тоже есть красота, характер и маленькое чудо.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стихотворении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взгляд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уже то, что обычная птица показана как важная героиня. Такой взгляд заставляет улыбнуться и по-новому посмотреть на знакомую ворону.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голос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Карканье звучит резко и узнаваемо, поэтому становится частью шутки. Голос вороны помогает создать весёлый, чуть озорной образ без лишних слов.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Забавная деталь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рождается из точных мелочей: позы, движения, важного вида. Одна небольшая подробность делает стихотворение живым, смешным и очень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текст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чёткий ритм помогают читать стихотворение без труда. Речь звучит ясно, поэтому текст удобно повторять вслух и запоминать по частям.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вороны сразу возникает в воображении: чёрное оперение, голос, движения, важный вид. Когда картинка ясная, стихотворение запоминается гораздо легче.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немного сложных слов, зато много звучных и образных. Такие слова легко произносятся, хорошо ложатся на слух и быстро остаются в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 для обсуждения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разговора о стихотворении важны слова, связанные с внешним видом и поведением вороны: голос, карканье, ветка, двор, снег. Они помогают увидеть птицу как реальный образ.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слова, которые передают характер: смешной, важный, серьёзный. С их помощью ребёнок понимает, что в стихотворении птица похожа на маленького героя с настроением.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важно слушать звучание слов. Ритм, повторы и звуки делают речь красивой и помогают почувствовать настроение текста.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развивает чувство юмора. Смешное здесь не обижает, а делает мир теплее, поэтому читать стихотворение приятно и легко.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замечать обычные вещи внимательнее. Даже знакомая ворона может стать интересной, если посмотреть на неё не бегло, а с любопытством и добротой.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прост: маленькое наблюдение способно превратиться в настоящее поэтическое открытие. Из обычной птицы рождается герой, которого хочется запомнить.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детской поэзией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 и ясное, поэтому хорошо подходит младшим школьникам. Ребёнок легко улавливает смысл, не теряя интереса к чтению.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есть игра, ритм и звучные слова. Такие признаки часто встречаются в детской поэзии Юнны Мориц и помогают услышать красоту речи.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читать вслух на уроке или дома. Он помогает впервые заметить, как поэт создаёт образ не длинным объяснением, а несколькими точными штрихами.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стихотворения. Через него читатель видит обычную птицу как заметного героя с характером, голосом и повадками.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превращает наблюдение в весёлую картинку. Именно юмор делает стихотворение лёгким, живым и близким детям.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стихотворение звучным и легко читаемым. Благодаря им текст приятно слушать и нетрудно запомнить.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основа поэтического образа. Внимательный взгляд помогает увидеть в привычном что-то новое, интересное и запоминающееся.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Ворона, которую хочется помнить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Юнны Мориц запоминается потому, что простая птица в нём становится весёлым героем. Точное слово, ритм и юмор делают образ живым и очень близким детям.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2026-05-23T23:48:38Z</dcterms:created>
  <dcterms:modified xsi:type="dcterms:W3CDTF">2026-05-23T23:48:38Z</dcterms:modified>
</cp:coreProperties>
</file>