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и маленький Плутон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планеты-гиганты огромны и газовые, а Плутон — маленький карлик на окраине.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и свойства планет так различаются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Солнцу живут каменные миры, а дальше — холодные объекты, где легче накапливаются лёд и газ. Планеты-гиганты состоят в основном из газа и льда и не имеют твёрдой поверхности, а Плутон находится в поясе Койпера.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318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масса делает Юпитер гигантом даже среди планет-гигантов.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 (о Юпитере: размер, масса, Большое красное пятно)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Юпитера примерно в 11 раз больше диаметра Земли, а его масса превышает земную более чем в 300 раз. В атмосфере преобладают водород и гелий. Большое красное пятно наблюдают более 350 лет.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планет Солнечной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диаметрах между Плутоном и гигантами огромна: один только Юпитер заметно «раздвигает» масштаб всей выборки.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Плутон по размерам не сравним с Юпитером, Сатурном, Ураном и Нептуном: он существенно меньше.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 (сведения о диаметрах планет и Плутона)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его кольца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кольца из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легко узнать по ярким кольцам. Они состоят из множества частиц льда и камня, которые обращаются вокруг планеты по собственным орбитам.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«легковесен» для своего размера: его средняя плотность меньше плотности воды. У Сатурна известно более 80 спутников, а Титан — крупнейший и с плотной атмосферой.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3468" y="2244550"/>
            <a:ext cx="3241314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различаются планеты-гиганты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Юпитера, Сатурна, Урана и Нептуна по составу и характерным чертам.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планеты огромны, но различаются по составу и условиям: газовые гиганты теплее и имеют другой «строительный материал», а ледяные — холоднее и устроены иначе.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Exploration, справочные материалы по планетам-гигантам (тип, состав, особенности)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— планета, которая как будто лежит на боку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 Урана наклонена почти на 98 градусов, поэтому планета вращается «как на боку». Наблюдатель со стороны видит необычную смену сезонов.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есть метан, и из-за этого Уран выглядит голубовато-зелёным. Цвет помогает различать его среди других дальних миров.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год на Уране длится 84 земных года: планета медленно движется по орбите вдали от Солнца. Как ледяной гигант, Уран холоднее Юпитера и Сатурна.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планета-гигант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общую идею аккреции: ядро растёт, затем быстро притягивает газ.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— самый дальний гигант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находится очень далеко от Солнца — в среднем примерно в 4,5 миллиарда километров. Из-за этого получает мало солнечного тепла и вращается по длинной орбите.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ледяной гигант с сильными ветрами: в атмосфере скорость некоторых из них превышает 2 000 км/ч. Поэтому облака постоянно перемешиваются и меняют вид.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открыли сначала не по наблюдению, а по математическим расчётам, объяснив «странности» в движении других планет. Затем планету подтвердили в телескоп.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синий цвет связан с метаном в атмосфере: газ поглощает часть красного света и отражает больше синего.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тяжелее: сравнение масс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почти не «весит» по сравнению с гигантами: его масса в разы меньше, чем у самых лёгких из них.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по массе Плутон не похож на планеты-гиганты. Даже Уран и Нептун значительно тяжелее.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 (массы в сравнении с Землёй)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— маленький мир на окраине Солнечной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находится в поясе Койпера — области за орбитой Нептуна, где много ледяных тел. Его средний диаметр составляет 2 377 км, поэтому он заметно меньше Луны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Плутона покрыта льдами азота, метана и угарного газа. У него есть крупный спутник Харон: он почти вдвое меньше Плутона, поэтому система выглядит необычно для небольшого объекта.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Плутон перестал быть планетой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2006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долго считали девятой планетой Солнечной системы. Однако со временем астрономы нашли и другие крупные тела за Нептуном, что заставило пересмотреть классификацию.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2006 год: новое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ввёл новое определение планеты. По этим правилам важны не только размер и шарообразность, но и то, насколько объект «доминирует» на своей орбите.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2006 года: карликовая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перевели в класс карликовых планет, потому что он не очистил свою окрестность от других тел пояса Койпера. Его орбита также заметно вытянута и наклонена.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или карликовая планета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отличить планеты от карликовых планет по трём признакам: обращение вокруг Солнца, почти шарообразная форма и очищенная орбита.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проходит первые два условия, но не выполняет третий — поэтому его относят к карликовым планетам, а не к планетам.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критерии классификации МАС (обобщение для школьного уровня).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это за небесное тело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различения планет и карликовых планет по критериям обращения, формы и очищения орбиты (школьная схема).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и другие ледяные объекты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«признаки холода»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Солнца, тем меньше света и тепла получает поверхность. Поэтому в поясе Койпера очень холодно, а лёд сохраняется дольше, чем ближе к Солнцу.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«пояс» за Нептуном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расположен дальше орбиты Нептуна и заполнен ледяными телами разных размеров. Именно там находятся многие объекты, которые помогают понять состав внешней части Солнечной системы.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карликовые миры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Плутона, в этой области известны Эрида, Макемаке и Хаумеа. Их изучение важно для сравнения: какие льды преобладают и как устроены их орбиты.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уточняют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дальними объектами меняют наше представление о том, как формировалась внешняя Солнечная система. Сравнение орбит помогает отличать «соседей» от редких и случайных находок.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 время обращения вокруг Солнца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 показывает, что с ростом расстояния увеличивается и «год» планеты: внешним телам нужно больше времени, чтобы пройти свой путь по орбите.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закономерность: дальние объекты движутся по орбитам медленнее. Поэтому в поясе Койпера период обращения заметно больше, чем у планет ближней области.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периоды обращения (школьные астрономические справочные значения).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кольца и атмосферы внешних миров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планет-гигантов обычно много спутников. Наиболее заметные кольца есть у Сатурна, но тонкие или слабые кольцевые структуры встречаются и у других гигантов, хотя их труднее увидеть.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Плутона есть тонкая атмосфера, состоящая главным образом из азота. Она меняется в зависимости от расстояния до Солнца: при удалении часть газов охлаждается, замерзает и оседает на поверхность.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во внешней Солнечной системе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зависят от того, сколько энергии получает объект. Для сравнения важно помнить: значения в таблице — приближённые и относятся к условиям на больших расстояниях от Солнца.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графика видно, что самые холодные тела в этом списке — Уран и Плутон. В целом охлаждение усиливается по мере удаления от Солнца.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температур по наблюдениям и моделям (школьный уровень).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что различает эти миры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объединяет то, что они очень велики и имеют мощные атмосферы. У многих из них также много спутников, поэтому их системы выглядят «богатыми» на объекты.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 размером и массой, а также с тем, насколько объект контролирует окрестность своей орбиты. Плутон заметно меньше и легче планет-гигантов.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похож на гигантов главным образом своим положением: он тоже далёк от Солнца и содержит льды. Из-за удалённости там сохраняются холодные условия и ледяные поверхности.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классификация показывает разницу между ними: гиганты доминируют рядом с орбитой, а карликовые планеты — нет. Поэтому учёные учитывают состав, движение и «соседство» тел.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 Нептун — большие и очень разные планеты-гиганты. Плутон — маленькая карликовая планета на окраине Солнечной системы, и современная классификация учитывает не только размеры, но и орбиты, состав и окружение.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2026-05-13T00:17:25Z</dcterms:created>
  <dcterms:modified xsi:type="dcterms:W3CDTF">2026-05-13T00:17:25Z</dcterms:modified>
</cp:coreProperties>
</file>