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сезонные изменения экосистем весной и летом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— время активных изменений и роста жизни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 и их сезонных изменений
</a:t>
            </a:r>
            <a:endParaRPr lang="en-US" sz="216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растения, животных и окружающую среду. Сезонные циклы регулируют их развитие, усиливая активность и продуктивность весной и летом.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температура воздуха повышается, а световой день становится длиннее, что стимулирует пробуждение растений и начало их роста.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покидают зимнюю спячку, начинают искать пищу и готовятся к размножению, что активизирует жизнь во многих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начало активных изменений в природе
</a:t>
            </a:r>
            <a:endParaRPr lang="en-US" sz="224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температурных изменений весной и летом
</a:t>
            </a:r>
            <a:endParaRPr lang="en-US" sz="205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 обеспечивает оптимальные условия для фотосинтеза и выведения потомства у многих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подъем способствует ускорению биологических процессов и поддерживает высокий уровень жизнедеятельности в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растений: рост и фотосинтез
</a:t>
            </a:r>
            <a:endParaRPr lang="en-US" sz="2417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активно начинается фотосинтез: растения преобразуют солнечный свет в энергию, способствуя выработке кислорода и наращиванию зелёной массы.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атмосферу кислородом и формирует пищевую базу для многих организмов в экосистеме.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перелётных птиц весной
</a:t>
            </a:r>
            <a:endParaRPr lang="en-US" sz="267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заполняют небо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ласточки возвращаются из тёплых стран, строят гнёзда у человека и в лесах. Они контролируют численность насекомых, участвуя в естественном балансе природы.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журавли — предвестники изменений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журавли прилетают первыми, занимая территории и активизируя пищевые цепи, что выражается в восстановлении экосистем после зимы.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рассадники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плодами и семенами, птицы распространяют растения, способствуя возобновлению лесов и лугов, что усиливает биоразнообразие в регионах.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перелётных птиц весной
</a:t>
            </a:r>
            <a:endParaRPr lang="en-US" sz="267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насекомых
</a:t>
            </a:r>
            <a:endParaRPr lang="en-US" sz="277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тепла резко возрастает популяция бабочек, пчёл и жуков, что способствует опылению и поддержанию растительного мира.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пищей для птиц и мелких млекопитающих, играя ключевую роль в пищевой цепи большинства экосистем.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активности насекомых улучшает воспроизводство растений и обеспечивает стабилизацию природных процессов весной и летом.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цикл жизни в экосистеме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процессов, поддерживающих устойчивость природы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поднимает уровень воды, вызывая половодье в реках и ручьях, наполняя экосистемы свежей водой и питательными веществами.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весны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Обогащённые водой заливные луга становятся источником кормов для животных, а водоемы насыщаются кислородом, поддерживая водную жизнь.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весна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бурный рост водорослей и планктона, что создаёт основу для летнего изобилия в водной среде.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явления: половодье и обновление водоемов
</a:t>
            </a:r>
            <a:endParaRPr lang="en-US" sz="188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зимней спячки млекопитающие активизируются, усиливается поиск пищи и восстановление энергетических запасов для размножения.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строят гнёзда, заботятся о потомстве, проявляя повышенную активность в защите территорий и выживании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поведении животных весной
</a:t>
            </a:r>
            <a:endParaRPr lang="en-US" sz="246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является наиболее интенсивным периодом для животных с точки зрения активности и воспроизводства.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российских орнитологов и зоологов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особенности поведения животных в весенний и летний периоды, показывая переход от пробуждения к активной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активности животных весной и летом
</a:t>
            </a:r>
            <a:endParaRPr lang="en-US" sz="211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99" y="1330425"/>
            <a:ext cx="1978752" cy="21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749" y="1330425"/>
            <a:ext cx="1978752" cy="21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474" y="1330425"/>
            <a:ext cx="1978752" cy="21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4449" y="1330425"/>
            <a:ext cx="1978752" cy="215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9369" y="3701543"/>
            <a:ext cx="1799574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и плодообразование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летние месяцы растения достигают максимума в цветении, что способствует формированию плодов и семян. Этот процесс обеспечивает пищу для многих животных и поддерживает экосистемный цикл.
</a:t>
            </a:r>
            <a:endParaRPr lang="en-US" sz="726" dirty="0"/>
          </a:p>
        </p:txBody>
      </p:sp>
      <p:sp>
        <p:nvSpPr>
          <p:cNvPr id="14" name="Text 1"/>
          <p:cNvSpPr txBox="1"/>
          <p:nvPr/>
        </p:nvSpPr>
        <p:spPr>
          <a:xfrm>
            <a:off x="2610409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популяций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характеризуется бурным размножением насекомых. Они играют ключевую роль в опылении и служат пищей для птиц и мелких млекопитающих, поддерживая разнообразие видов.
</a:t>
            </a:r>
            <a:endParaRPr lang="en-US" sz="808" dirty="0"/>
          </a:p>
        </p:txBody>
      </p:sp>
      <p:sp>
        <p:nvSpPr>
          <p:cNvPr id="15" name="Text 2"/>
          <p:cNvSpPr txBox="1"/>
          <p:nvPr/>
        </p:nvSpPr>
        <p:spPr>
          <a:xfrm>
            <a:off x="4740121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зверей
</a:t>
            </a:r>
            <a:pPr algn="l" indent="0" marL="0">
              <a:lnSpc>
                <a:spcPct val="90000"/>
              </a:lnSpc>
              <a:buNone/>
            </a:pPr>
            <a:r>
              <a:rPr lang="en-US" sz="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кормовой базы летом способствует активному росту численности мелких и крупных млекопитающих. Это время для выращивания потомства и накопления ресурсов.
</a:t>
            </a:r>
            <a:endParaRPr lang="en-US" sz="808" dirty="0"/>
          </a:p>
        </p:txBody>
      </p:sp>
      <p:sp>
        <p:nvSpPr>
          <p:cNvPr id="16" name="Text 3"/>
          <p:cNvSpPr txBox="1"/>
          <p:nvPr/>
        </p:nvSpPr>
        <p:spPr>
          <a:xfrm>
            <a:off x="6879088" y="3701543"/>
            <a:ext cx="1778715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биомасса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Совокупная масса живых организмов достигает пика в летний период, что свидетельствует о высоком уровне продуктивности и устойчивости природных систем.
</a:t>
            </a:r>
            <a:endParaRPr lang="en-US" sz="775" dirty="0"/>
          </a:p>
        </p:txBody>
      </p:sp>
      <p:sp>
        <p:nvSpPr>
          <p:cNvPr id="17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пик биологического разнообразия
</a:t>
            </a:r>
            <a:endParaRPr lang="en-US" sz="2592" dirty="0"/>
          </a:p>
        </p:txBody>
      </p:sp>
      <p:sp>
        <p:nvSpPr>
          <p:cNvPr id="18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растения, которые обеспечивают энергией многочисленных насекомых, особенно опылителей, что запускает пищевые процессы первого уровня.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пищей для птиц и небольших млекопитающих, поддерживая их активность и развитие в период максимальной кормовой нагрузки.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включая лисиц и сов, занимают верхние позиции в пирамиде питания, регулируя численность популяций потребителей нижних уровней.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летом формируется основная биомасса года, обеспечивая энергообмен и стабильность экосистемы.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цепи питания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лета на водоемы и болотные экосистемы
</a:t>
            </a:r>
            <a:endParaRPr lang="en-US" sz="2045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летний период температура воды возрастает, что увеличивает интенсивность испарения и влияет на химический состав водоемов, стимулируя активное развитие водных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усиливается рост водорослей, а амфибии проявляют высокую активность, что приводит к резкому увеличению биологической продуктивности экосистем болот и прудов.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Опылители: пчёлы, шмели и бабочки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и июле активизируются главные опылители многих садовых и овощных культур. Их деятельность способствует успешному развитию растений и увеличению урожайности.
</a:t>
            </a:r>
            <a:endParaRPr lang="en-US" sz="144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вредителей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опылителями увеличивается количество вредных насекомых, которые способны нанести значительный урон сельскохозяйственным посевам, влияя на динамику растительных сообществ.
</a:t>
            </a:r>
            <a:endParaRPr lang="en-US" sz="1339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насекомые: опылители и вредители
</a:t>
            </a:r>
            <a:endParaRPr lang="en-US" sz="236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растительности и появление грибов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цветы, травы и кустарники активно растут и цветут. После дождей наблюдается массовое появление грибов, что повышает биологическое разнообразие и продуктивность.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мелких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лесах и на лугах увеличивается численность грызунов и насекомых. Усиливается конкуренция за пищевые ресурсы и место обитания среди мелких животных.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перемены в лесах и лугах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метеорологических наблюдений за 2023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продолжительности 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длительности дня приходится на летнее солнцестояние 21 июня. Длинные дни способствуют усиленному фотосинтезу и повышенной активности живых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светового дня напрямую влияет на скорость роста растений и уровень активности животных в весенне-летний период.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летние экосистемы
</a:t>
            </a:r>
            <a:endParaRPr lang="en-US" sz="253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древесных массивов уменьшает место обитания многих видов и нарушает природный баланс экосистем.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Разжигание костров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обращение с огнём часто приводит к лесным пожарам, наносящим ущерб флоре и фауне.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отходы ухудшают качество почвы и воды, создавая угрозу для здоровья животных и растений.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охраны природы помогает предотвращать негативные последствия и сохранять устойчивость экосистем летом.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угрозы весной и летом
</a:t>
            </a:r>
            <a:endParaRPr lang="en-US" sz="198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приводит к ухудшению условий жизни для многих видов и снижению биологического разнообразия.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степные пожары становятся более частыми из-за засух и человеческой деятельности, что разрушает естественные биотопы.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климата вызывают нестабильность температурного режима и нарушают сезонные жизненные ритмы организмов.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сезонных изменений для устойчивости природы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понимание и сохранение естественных сезонных циклов весной и летом критично для поддержания баланса, биоразнообразия и здоровья экосистем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2026-05-08T18:07:06Z</dcterms:created>
  <dcterms:modified xsi:type="dcterms:W3CDTF">2026-05-08T18:07:06Z</dcterms:modified>
</cp:coreProperties>
</file>