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«Реальная критика» революционеров-демократов: смысл и историческая роль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анализ действительности, а не только художественный вымысел.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литературной полемики к общественному анализу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русская литература стала пространством разговора о крепостном праве, цензуре и социальных противоречиях. На этом фоне «натуральная школа» и журнальная критика сформировали новый взгляд на роль писателя.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означала «реальная критика»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«Реальная критика» читала произведение как свидетельство эпохи: важны были не только герои и сюжет, но и то, что текст говорит о жизни общества.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литературы связывали с жизненной правдой, социальной значимостью и нравственной позицией автора, способного замечать реальные причины общественных конфликтов.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форма не отделялась от содержания: мастерство считалось убедительным тогда, когда оно помогало раскрыть действительность и ее общественный смысл.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Виссарион Белинский как предшественник направления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первым настойчиво потребовал от литературы жизненной правды и гражданской ответственности, оценивая произведения по их связи с современностью и духовными запросами общества.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статьи о Пушкине, Лермонтове и Гоголе утвердили мысль о критике как общественной силе, способной формировать вкус, взгляд на мир и чувство исторической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Чернышевский: литература и общественный анализ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связывал искусство с интересами «простого человека» и считал, что литература должна помогать понимать устройство общества, а не уходить от него в отвлеченность.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«Эстетические отношения искусства к действительности» он утверждал, что жизнь шире и значительнее искусства, поэтому художественное изображение не может подменять саму реальность.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1850-х годов он защищал идею практической пользы литературы: ее ценность возрастает, когда она содействует общественному развитию и нравственному выбору читателя.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Добролюбов: оценка произведения по общественному содержанию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рассматривал литературу через типические явления русской жизни, показывая, что отдельный персонаж может выразить важную общественную проблему.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«Что такое обломовщина?» и «Луч света в темном царстве» он связал анализ героев с социальной средой, породившей пассивность и зависимость личности.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особенно важны были произвол, семейный и общественный деспотизм, которые лишают человека свободы и превращают повседневность в пространство давления.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стремился не просто оценить произведение, а вскрыть те жизненные болезни, которые стоят за литературным образом и делают его исторически значимым.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их критические акценты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 каждого критика был свой угол зрения, но всех объединяло внимание к общественной роли литературы.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Различаясь по акцентам, революционные демократы сходились в главном: литература должна объяснять эпоху и воздействовать на общественное сознание.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программных положений В. Г. Белинского, А. И. Герцена, Н. Г. Чернышевского и Н. А. Добролюбова; XIX век.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форма социальной диагностики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причин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ценили не только за сюжет, но и за способность выявлять причины общественных противоречий, скрытых за привычным ходом повседневной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представитель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персонаж воспринимался как человек своей эпохи и среды, поэтому его характер помогал понять более широкий социальный тип.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оказывались крепостнические отношения, неравенство, семейный деспотизм и духовная зависимость, ограничивающие личность и ее выбор.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приводил к общественному и этическому выводу: литература должна не только изображать жизнь, но и помогать видеть ее болезненные узлы.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критических принципов революционеров-демократов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критики по-своему определяли задачу литературы, но все связывали ее с пониманием эпохи.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их подходы подчиняли литературный анализ вопросу о человеке, обществе и историческом движении.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критические статьи В. Г. Белинского, А. И. Герцена, Н. Г. Чернышевского, Н. А. Добролюбова.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реальной критики с идеей народности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обращались к судьбам крестьян, мещан, разночинцев и городских бедняков, потому что именно в этих слоях особенно заметны социальные противоречия эпохи.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рассматривался как носитель исторической истины и нравственной силы, поэтому внимание к его жизни становилось для критики не темой, а принципом оценки литературы.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 понималась не как внешнее использование фольклора, а как правдивое изображение жизни большинства населения, его труда, нужд и нравственных представлений.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центр литературной и общественной полемики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трибуна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литературный журнал был не просто сборником текстов, а местом публичного спора о будущем России. На его страницах критик мог обсуждать Пушкина, Гоголя или Островского так, будто речь шла о самой жизни общества.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среди полемики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и «Отечественные записки» превращали чтение в участие в споре о крепостном праве, свободе и нравственном выборе. Старые журнальные страницы и плотный набор текста хорошо передают атмосферу времени, когда каждое слово воспринималось как общественный сигнал.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работала реальная критика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в статьях революционных демократов: от художественного текста — к общественному смыслу.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«Темное царство» и образ провинциальной России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назвал «темным царством» мир, где страх, подчинение и самодурство становятся нормой повседневной жизни, а слабый человек вынужден приспосабливаться к чужой власти и произволу.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этот образ связан с драмами Островского, где купеческий и семейный быт раскрывает не частную ссору, а целую систему патриархальных отношений, подавляющих личную свободу.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показывал, что несвобода рождается не только из грубого насилия, но и из привычек среды, молчаливого согласия и страха нарушить установленный порядок.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о романе Гончарова закрепила за словом «обломовщина» значение инерции, внутренней слабости и отказа от деятельной жизни.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Добролюбов, статья «Что такое обломовщина?» (1859)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вышла статья Добролюбова, превратившая частный литературный образ в общественный термин.
</a:t>
            </a:r>
            <a:endParaRPr lang="en-US" sz="23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как общественные типы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критике персонаж был важен не сам по себе, а как носитель социальной роли, конфликта и исторического настроения эпохи.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типизация героя, тем заметнее его связь с общественными процессами, которые замечали критики.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статьям Н. А. Добролюбова и Н. Г. Чернышевского о русской литературе 1850–1860-х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роли искусства и его самостоятельности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реальной критики считали, что литература теряет ценность, если превращается в средство публицистического назидания и подчиняется злободневной теме.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направления отвечали, что связь с жизнью не разрушает художественность, а, наоборот, делает образ точнее, глубже и убедительнее для читателя.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1850–1860-е годы этот спор помог четче разделить позиции тех, кто видел в искусстве прежде всего красоту формы, и тех, кто требовал от него общественной пользы.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дискуссия о границах искусства стала не частным спором критиков, а важной частью русской эстетической мысли второй половины XIX века.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972" y="914638"/>
            <a:ext cx="8094106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критиков и их оппонентов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взглядов на назначение литературы и критики.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не уничтожил литературу как искусство, а сделал критику самостоятельной интеллектуальной силой эпохи.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полемика 1850–1860-х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реальной критики для русской литературы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критика усилила интерес писателей и читателей к социальным конфликтам, жизни простого человека и тем героям, в которых отражались черты целой эпохи, а не только индивидуальная судьба.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оценки заметно повлияли на восприятие Тургенева, Гончарова и Островского: произведение читали уже не как развлечение, а как свидетельство о состоянии общества и его противоречиях.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подход подготовил развитие демократической критики, для которой литература стала не украшением культуры, а способом говорить о переменах, ответственности и гражданском выборе.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противоречия метода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реальной критики заключалась в точном социальном анализе, однако иногда сложное художественное произведение сводилось к одной идее или к удобной для спора схеме.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психологическая многозначность, ирония и внутренняя свобода текста могли отступать на второй план, что позднее вызвало переоценку метода и более внимательное чтение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«реальная критика» важна и сегодня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критика научила видеть в литературе не только художественный вымысел, но и разговор о жизни общества, свободе и ответственности человека; именно поэтому ее наследие остается значимым для понимания русской литературы XIX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2026-05-19T21:01:42Z</dcterms:created>
  <dcterms:modified xsi:type="dcterms:W3CDTF">2026-05-19T21:01:42Z</dcterms:modified>
</cp:coreProperties>
</file>