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глаголы сообщения (reporting verbs) в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передают чужую речь и выражают мнения, просьбы, советы.
</a:t>
            </a:r>
            <a:endParaRPr lang="en-US" sz="3509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reporting verbs в английской речи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помогают точно и понятно передавать чужие слова, намерения и эмоции, делая речь живее и яснее для слушателей и читателей.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reporting verbs: определения и базовые примеры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— это глаголы, с помощью которых выражают чужую речь, мысли или вопросы, разные по значению и функции в предложении.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основных глаголов: say (сказать), tell (рассказать), ask (спросить), explain (объяснить), которые часто используются в речи и письменных заданиях.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reporting verb требует использования особой грамматической конструкции, влияющей на форму последующего предложения или фразы.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He said he was tired — здесь say требует придаточного предложения с that, который часто опускается.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reporting verbs по структурам и значениям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объясняет различия между популярными reporting verbs, их переводом, примерами и грамматическими структурами.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English Spotlight, 9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reporting verb имеет уникальную структуру, которую важно соблюдать для правильного построения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и tell: как различать и правильно использовать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использования say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say не требует прямого дополнения и используется для передачи прямой или косвенной речи без указания слушателя. Например: He said that he was late.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использования tell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Tell всегда требует прямого дополнения — адресата сообщения. Например: She told me that she was late. Неправильное использование ведёт к ошибкам.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Ask: структура вопросов и просьб с reporting verb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используется для передачи вопросов и просьб, требуя после себя составной глагольной формы, например: ask somebody to do something.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косвенных вопросов после ask применяются слова if, when, what с изменением порядка слов: He asked if I was ready.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косвенной речи важно менять порядок слов и грамматические времена в соответствии с правилами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Advise, suggest, recommend: передачи советов и предложений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от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посоветовал пациенту больше отдыхать, используя конструкцию advise + object + to-infinitive — 'advise him to study'.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предложил пойти в парк, используя глагол suggest с герундием: 'suggest going'.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также рекомендовал подумать о планах, применяя recommend с формой that: 'recommend that someone do'.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Promise, agree, refuse: как выражать намерения и реакции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Refuse обозначает отказ и также требует после себя инфинитива: They refused to leave.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promise выражает обещание, после которого обычно следует инфинитив: She promised to come.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Agree используется для согласия с каким-либо действием, чаще употребляется с инфинитивом: He agreed to help.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частотность использования reporting verbs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популярность глаголов сообщения в школьных учебниках и экзаменационных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пособий средней школы, 2023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Say и tell наиболее часто встречаются, что подчёркивает их важность для изучения.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и построение косвенной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являются ключевыми элементами при передаче чужой речи в косвенной форме, изменяя структуру предложения.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происходит сдвиг времён: настоящее становится прошедшим, а местоимения и временные показатели изменяются в соответствии с контекстом.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косвенной речи отличен от прямой речи, и важно правильно оформлять придаточные предложения после reporting verbs.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прямая речь «I am tired» становится косвенной: He said he was tired, отражая необходимые грамматические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прямой речи в косвенную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построения косвенной речи с учетом типа высказывания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для передачи эмоций и точек зрения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claim, admit и deny используются для выражения отношения ораторa к информации — будь то утверждения, признания или отрицания. Например, he claimed to know the answer показывает уверенность говорящего.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позволяют не только передать смысл, но и оттенить эмоции или сомнения, делая речь более выразительной. She denied breaking the vase отражает отказ и отрицание факта, подчёркивая позицию говорящего.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позволяют не только передать смысл, но и оттенить эмоции или сомнения, делая речь более выразительной. She denied breaking the vase отражает отказ и отрицание факта, подчёркивая позицию говорящего.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в диалогах и письменной коммуникации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литература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романах reporting verbs помогают точно передать речь и мысли персонажей, создавая живую и разнообразную речь.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Деловая 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официальных сообщениях используются глаголы, которые подчёркивают тональность и степень уверенности передаваемой информации.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уточняют источник слов и помогают избежать недопонимания при передаче чужих мнений и новостей.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reporting verbs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 advise и suggest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говорят She suggested him to go, что неверно. Правильно: She suggested that he go или She suggested going. Неправильная структура мешает пониманию и воспринимается как грамматическая ошибка.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Забывание объекта после tell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tell требует прямого дополнения: She told me the news — правильно. Отсутствие объекта приводит к ошибкам и неправильной передаче смысла, что снижает качество речи и письма.
</a:t>
            </a:r>
            <a:endParaRPr lang="en-US" sz="9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грамматические структуры reporting verbs
</a:t>
            </a:r>
            <a:endParaRPr lang="en-US" sz="2924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правильных структур Reporting verbs повышает точность и качество речи, особенно в экзаменационных заданиях.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конструкции с reporting verbs, необходимые для правильного построения косвенной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Grammar in Use, 4-е издание.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времен при передаче чужой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в косвенную речь обычно происходит смещение времени: present simple становится past simple, а present perfect — past perfect. Это подчеркивает, что речь пересказывается в прошлом.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высказанное относится к вечным истинам или фактам, время не меняется, поскольку информация остаётся актуальной и не зависит от времени говорящего.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He says he lives in Paris — факт, без смещения. She said she lived in Paris — обычное смещение времен для косвенной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и модальные глаголы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reporting verbs часто используются модальные глаголы для выражения рекомендации или необходимости, например, advise + should: The teacher advised that we should study harder.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suggest и recommend также сочетаются с should в косвенной речи: They suggested that we should leave early, подчеркивая совет или рекомендацию.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выражении отказа глагол refuse может сопровождаться модальным глаголом can’t: He refused to help, указывая на невозможность или нежелание действия.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в косвенную речь модальные глаголы часто изменяются: can становится could, что соответствует смещению времен и сохраняет смысл в 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reporting verbs в экзаменационных заданиях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Reporting verbs в экзаменах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Reporting verbs часто используются в заданиях ГИА и ЕГЭ, требующих преобразования прямой речи в косвенную с правильным подбором глагола по смыслу. Это важно для оценки языковой компетенции учащихся.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задание на замену say на tell с сохранением смысла, что тренирует понимание нюансов и грамматическую точность. К этому помогают подготовительные материалы и упражнения.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по изучению reporting verbs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Изучайте reporting verbs в устойчивых высказываниях и контекстах из фильмов, литературы, что улучшает запоминание и понимание особенностей использования.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флеш-карты для закрепления грамматических структур и словарного запаса, что повышает скорость и качество усвоения материала.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выполняйте упражнения по преобразованию прямой речи, анализируйте ошибки и сравнивайте с родным языком для лучшего усвоения различий.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reporting verbs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reporting verbs существенно способствует развитию навыков точного и правильного выражения чужой речи, что необходимо для успешного общения и экзаменов в английском языке.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2026-05-07T17:06:16Z</dcterms:created>
  <dcterms:modified xsi:type="dcterms:W3CDTF">2026-05-07T17:06:16Z</dcterms:modified>
</cp:coreProperties>
</file>