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image" Target="../media/image-6-8.jpe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Wörter zum Thema: что это и зачем они нужны на уроке немецкого языка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слова помогают детям быстро понимать, говорить и запоминать немецкий язык.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тематические слова так важны во 3 классе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3 классе дети уже читают короткие слова, но им всё ещё нужна опора на картинку, повторение и знакомые темы. Тематическая лексика помогает учить слова группами и легче переходить к речи и письму.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339104"/>
            <a:ext cx="450000" cy="36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319104"/>
            <a:ext cx="450000" cy="4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38775" y="1294104"/>
            <a:ext cx="39375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15400" y="3084118"/>
            <a:ext cx="393750" cy="450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04575" y="3109118"/>
            <a:ext cx="450000" cy="400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«Школа» на немецком языке
</a:t>
            </a:r>
            <a:endParaRPr lang="en-US" sz="3200" dirty="0"/>
          </a:p>
        </p:txBody>
      </p:sp>
      <p:sp>
        <p:nvSpPr>
          <p:cNvPr id="15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933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Schule, das Heft, der Bleistift и das Buch — слова, которые ребёнок видит каждый день. Они быстро становятся узнаваемыми и не пугают длинным написанием.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10017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61279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Tafel, der Lehrer и die Lehrerin сразу связывают слово с уроком. Такая лексика помогает детям ориентироваться в школьной ситуации и понимать задания без лишнего напряжения.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66363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Классная комната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3106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Rucksack, der Stift и das Heft легко соединяются с реальными вещами в классе. Когда слово можно потрогать или показать, оно запоминается заметно быстрее.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8190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То, что лежит в рюкзаке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18872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Pause особенно нравится детям, потому что это радостное слово из школьной жизни. Оно легко входит в короткие фразы и мини-диалоги о дне в школе.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23956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 и урок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47045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Mein Heft, ein neuer Rucksack и das Buch in der Schultasche показывают, как отдельные слова становятся частью речи. С такими примерами ученикам проще строить свои первые фразы.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52129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словосочетания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«Семья» и добрые слова о близких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die Mutter, der Vater, die Schwester, der Bruder, die Oma и der Opa помогают ребёнку говорить о самых близких людях. Это знакомая и тёплая тема без лишней сложности.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урока подходят простые ситуации: семья за столом, бабушка в гостях, брат играет, родители читают книгу. Такие образы помогают детям рассказывать о себе уверенно и с улыбкой.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350" y="1294104"/>
            <a:ext cx="45000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7950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6900" y="1294104"/>
            <a:ext cx="33750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15400" y="3084118"/>
            <a:ext cx="39375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2700" y="3084118"/>
            <a:ext cx="393750" cy="45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«Еда» и слова про завтрак, обед и ужин
</a:t>
            </a:r>
            <a:endParaRPr lang="en-US" sz="2938" dirty="0"/>
          </a:p>
        </p:txBody>
      </p:sp>
      <p:sp>
        <p:nvSpPr>
          <p:cNvPr id="11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33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Brot, der Käse и der Apfel легко показать на картинке или в реальной жизни. Ребёнок видит предмет, произносит слово и сразу понимает его значение.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0017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на столе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279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Suppe и другие блюда хорошо подходят для разговоров о семейном столе. Такая лексика помогает составлять простые описания: что едят, что любят, что стоит на тарелке.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6363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в обед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33106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Milch, der Tee и das Wasser часто встречаются в повседневных ситуациях. Эти слова удобно учить в коротких фразах, не перегружая ребёнка длинными объяснениями.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38190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Напитки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18872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Apfel — одно из самых удобных слов для младших школьников. Его легко запомнить по картинке, цвету и знакомому вкусу, а потом использовать в коротком предложении.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23956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
</a:t>
            </a:r>
            <a:endParaRPr lang="en-US" sz="1200" dirty="0"/>
          </a:p>
        </p:txBody>
      </p:sp>
      <p:sp>
        <p:nvSpPr>
          <p:cNvPr id="20" name="Text 10"/>
          <p:cNvSpPr txBox="1"/>
          <p:nvPr/>
        </p:nvSpPr>
        <p:spPr>
          <a:xfrm>
            <a:off x="47045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Frühstück, das Mittagessen и das Abendessen помогают говорить о распорядке дня. Эти слова соединяют тему еды с привычной жизнью ребёнка и делают речь более осмысленной.
</a:t>
            </a:r>
            <a:endParaRPr lang="en-US" sz="1200" dirty="0"/>
          </a:p>
        </p:txBody>
      </p:sp>
      <p:sp>
        <p:nvSpPr>
          <p:cNvPr id="21" name="Text 11"/>
          <p:cNvSpPr txBox="1"/>
          <p:nvPr/>
        </p:nvSpPr>
        <p:spPr>
          <a:xfrm>
            <a:off x="52129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пищи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«Природа» в словах и картинках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лесу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Wald просыпается вместе с солнцем, и на деревьях уже видны grüne Blätter. Между стволами тянется der Wind, а под ногами мягко шумит das Gras. Такой пейзаж легко представить и назвать по-немецки.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идёт der Regen, на небе появляется die Wolke, а дорожки становятся мокрыми и блестящими. После дождя река кажется особенно чистой, а ein heller Tag выглядит ещё радостнее. Это удобный сюжет для наблюдений на уроке.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весной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Blume, die Sonne и warmer Wind сразу создают яркую картину весны. Детям легко описывать, как цветут растения, как светит солнце и как меняется природа вокруг. Такие слова хорошо работают вместе с картинками.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учат слова по теме на уроке немецкого языка
</a:t>
            </a:r>
            <a:endParaRPr lang="en-US" sz="2681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тема проходит путь от выбора слов до их использования в речи.
</a:t>
            </a:r>
            <a:endParaRPr lang="en-US" sz="158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«Игрушки» и слова, которые легко запоминаются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Ball, die Puppe и das Auto знакомы детям по игре и по картинкам. Такие слова легко назвать, показать и включить в короткое описание без лишних усилий.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Ein roter Ball, ein weicher Teddybär и ein schnelles Auto делают слово живым и наглядным. Такие сочетания особенно удобны для игровых заданий, где важны внимание и улыбка.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Baukasten, das Puzzle и der Roboter помогают расширять словарь через разные виды игрушек. Ученик быстро замечает, чем игрушки отличаются, и учится подбирать к ним простые признаки.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«Спорт и движение»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der Sport, das Spiel, die Mannschaft и das Training помогают говорить о занятиях, где всё происходит активно. Для третьеклассников это особенно понятно, потому что движение сразу видно глазами.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laufen, springen, werfen, fangen и spielen удобно связывать с действием на площадке или в спортзале. Тогда слово не просто учится, а буквально начинает бегать по классу.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«Дом» и предметы вокруг ребёнка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46115" y="356405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появляются das Fenster, die Tür, das Bett и die Lampe. Ребёнок учится замечать предметы вокруг себя и описывать комнату более точно.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946115" y="322037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Добавляем детали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463790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называют das Zimmer, der Tisch и der Stuhl. Эти слова легко найти дома или на картинке, поэтому они быстро становятся знакомыми.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463790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Узнаём комнату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39629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слова переходят в короткие описания: ein großer Tisch, ein helles Fenster, ein ruhiges Zimmer. Так домашняя лексика превращается в простую речь.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839629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Составляем фразы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по сезонам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дети легко запоминают слова die Mütze, der Mantel, der Schal, die Handschuhe и die Stiefel. Эти предметы сразу связываются с холодом, снегом и прогулкой.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и осенние вещи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и в тёплую погоду подходят das Kleid, das Hemd и die Hose. Полезно добавлять цвет и размер: eine blaue Mütze, ein warmer Schal, große Stiefel.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одежда и детали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Животные: домашние и дикие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удобно разделить слова на домашние и дикие: die Katze, der Hund, das Pferd — рядом с человеком, а der Fuchs, der Bär и der Hase — в природе.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можно сравнивать животных по размеру и характеру: ein großer Bär, eine kleine Katze, ein schneller Hase. Такие признаки помогают детям сразу увидеть различие и не путать слова.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хорошо подходит для первых описаний: Кто это? Какой он? Где живёт? Короткие фразы делают ответ простым, а урок — немного похожим на зоопарк без очереди.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полезны слова, которые легко показать на картинке: der Vogel, der Fisch, das Pferd. Ребёнок быстро узнаёт их по внешнему виду и может назвать без долгих раздумий.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слова к короткой фразе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отдельной лексики к использованию в речи на уроке немецкого языка
</a:t>
            </a:r>
            <a:endParaRPr lang="en-US" sz="174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Слова-друзья и слова одной семьи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 теме часто помогают друг другу: Wald, Bäume и Blätter показывают одну картину леса, а Wasser, Fluss и See объединяют разные части природы.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наблюдения развивают внимательное чтение и языковое чутьё. Для 3 класса это ещё и маленькое открытие: немецкие слова могут быть не чужими, а очень даже родственными.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одной семьи проще заметить по общему корню: das Spiel — spielen, der Wald — waldig, das Wasser — wasserig. Ребёнок видит знакомую основу и меньше пугается нового слова.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 картинке и в словах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Улица, по которой легко идти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городской улице стоят die Straße, das Haus и die Schule, а рядом видны der Bus и die Ampel. Ребёнок может показать, где идти geradeaus, где повернуть links и где ждать neben светофором.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от дома до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путь можно описать простыми словами: сначала die Straße, потом die Ampel, затем der Bus остановка. Потом ребёнок говорит, что идёт geradeaus, а школа находится links или gegenüber.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для прогулки и встречи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парке рядом с der Platz часто гуляют дети и взрослые. Здесь удобно говорить: das Geschäft справа, der Park gegenüber, die Schule neben dem Haus. Такая сцена помогает запомнить городские ориентиры без скуки.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0316" y="1294104"/>
            <a:ext cx="3937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7000" y="1294104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806" y="3084118"/>
            <a:ext cx="4500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времена года в словах
</a:t>
            </a:r>
            <a:endParaRPr lang="en-US" sz="3200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der Winter, der Schnee и der Frost сразу рисуют холодный день. К ним легко добавить kalt, и ребёнок быстро понимает, что нужна тёплая одежда и шапка.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и холод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die Sonne, warm и der Sommer помогают описывать ясную погоду. Такие слова дети часто слышат и видят сами, поэтому они запоминаются почти без усилий.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тепло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Regen, trocken und nass хорошо показывают изменения погоды. Ребёнок может сказать, что день стал мокрым после дождя, и сразу связать слово с собственным опытом.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 влажность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Frühling и der Herbst помогают говорить о природе и настроении. С ними удобно сравнивать sonnig und bewölkt, а заодно замечать, как меняются дни вокруг.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 осень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Игры, которые помогают повторять слова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9245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лишнего слова, подбор пары и лото по картинкам помогают детям смотреть внимательнее. В коротком списке легче заметить знакомое слово и не потеряться среди соседей.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14398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на внимание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34798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 «что пропало» тренирует память и слух. Ребёнок быстро вспоминает, какого слова не хватает, а повторение получается живым, коротким и почти незаметным.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29951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на быстрый отклик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остаётся в памяти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82780" y="1702038"/>
            <a:ext cx="279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слышит новое слово вслух и повторяет его за учителем. Так появляется первый звуковой образ, который ещё очень неуверенный, но уже знакомый.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882780" y="1162450"/>
            <a:ext cx="279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слышим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07920" y="1702038"/>
            <a:ext cx="279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повторения слово произносится в паре, мини-фразе и маленьком письме. Когда ребёнок сам его использует, оно становится гораздо прочнее.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107920" y="1162450"/>
            <a:ext cx="279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говорим и пишем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303426" y="3607319"/>
            <a:ext cx="279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соединяется с картинкой, карточкой или предметом. Визуальная опора помогает понять значение и убрать лишние догадки, особенно если слово длинное или похожее на другое.
</a:t>
            </a:r>
            <a:endParaRPr lang="en-US" sz="1294" dirty="0"/>
          </a:p>
        </p:txBody>
      </p:sp>
      <p:sp>
        <p:nvSpPr>
          <p:cNvPr id="14" name="Text 6"/>
          <p:cNvSpPr txBox="1"/>
          <p:nvPr/>
        </p:nvSpPr>
        <p:spPr>
          <a:xfrm>
            <a:off x="2303426" y="3067730"/>
            <a:ext cx="279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видим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528567" y="3607319"/>
            <a:ext cx="279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 — игра, подпись к картинке или короткое предложение. Здесь слово встречается снова, но уже без страха: оно становится почти своим.
</a:t>
            </a:r>
            <a:endParaRPr lang="en-US" sz="1294" dirty="0"/>
          </a:p>
        </p:txBody>
      </p:sp>
      <p:sp>
        <p:nvSpPr>
          <p:cNvPr id="16" name="Text 8"/>
          <p:cNvSpPr txBox="1"/>
          <p:nvPr/>
        </p:nvSpPr>
        <p:spPr>
          <a:xfrm>
            <a:off x="5528567" y="3067730"/>
            <a:ext cx="279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наконец повторяем в игре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дети чаще всего ошибаются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48060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трудности появляются, когда слова похожи по звучанию или по теме. Ball и Auto, Mutter и Vater легко перепутать, если картинка не очень ясная или слов слишком много.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сложность — артикли der, die, das и длинные слова. Поэтому помогают крупный шрифт, короткий список и одно новое слово за раз. Так чтение становится спокойнее и увереннее.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тематические слова действительно работают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слова делают немецкий язык понятным и живым для третьеклассников. Они собирают знакомый мир в удобные группы и помогают детям читать, говорить и запоминать без лишнего напряжения.
</a:t>
            </a:r>
            <a:endParaRPr lang="en-US" sz="159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2026-05-25T04:15:18Z</dcterms:created>
  <dcterms:modified xsi:type="dcterms:W3CDTF">2026-05-25T04:15:18Z</dcterms:modified>
</cp:coreProperties>
</file>