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Равнины: как они устроены и 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Равнины: основа жизни на суше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занимают огромные пространства суши. По ним удобно читать рельеф, климат, почвы и хозяйство: именно здесь особенно заметна связь природы и жизни людей.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равнина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понятие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 — это участок земной поверхности, где высоты меняются постепенно. Здесь нет резких обрывов и высоких хребтов, а поверхность выглядит спокойной и открытой.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равнины почти совсем плоские, другие слегка волнистые. Незначительные перепады высот заметны в реках, почвах и растительности, но не нарушают общего выравненного рельефа.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гор, равнины проще для движения людей, строительства дорог и обработки земли. Именно поэтому на них особенно рано возникали поселения и города.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похожи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бывают очень разными по размеру: от небольших участков до огромных пространств материкового масштаба. Их объединяет одно — слабая расчленённость 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равнин по высоте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абсолютной высоте над уровнем моря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0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Аккумулятивные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равнины образуются там, где накапливаются песок, глина и ил. Материал приносят реки, море, лёд или ветер, постепенно создавая ровную поверхность.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0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Денудационные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там, где долго работают выветривание, вода и ветер. Постепенное разрушение неровностей сглаживает поверхность и делает её более выровненной.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равнины различаются по происхождению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равнина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выравнивания поверхности под действием внешних сил
</a:t>
            </a:r>
            <a:endParaRPr lang="en-US" sz="18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физической карте мира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больше равнин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равнинные пространства приурочены к древним платформам и крупным осадочным бассейнам материков.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видно, что крупные равнины сосредоточены на устойчивых участках земной коры и занимают особенно большие площади.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равнины мира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равнины мира отличаются размерами, природными условиями и хозяйственным значением.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равнины различаются не только площадью, но и природными условиями: от влажных лесов до степей и заболоченных пространств.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физической карте мира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есть внутри равнин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67100" y="7669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 — это низкая часть речной долины, которая периодически затапливается во время половодья. Здесь часто накапливаются свежие наносы и формируются плодородные почвы.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4267100" y="15022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террасы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 — это ступени на склонах долин. Они сохраняют следы прежних уровней реки и помогают понять, как менялось русло за долгие годы.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67100" y="2227137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Дельты возникают там, где река впадает в море или озеро и откладывает много наносов. Устье разветвляется на рукава и постепенно наращивает сушу.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267100" y="2956499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Балки и овраги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Балки и овраги образуются при размыве рыхлых пород водой. Они особенно быстро развиваются там, где почва лишена растительного покрова.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267100" y="368586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Заболоченные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понижениях рельефа накапливается вода, поэтому там часто возникают болота. Такие участки важны для сохранения влаги и многих видов растений и 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географии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на равнинах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уклон замедляет течение, поэтому реки легко меняют направление и откладывают наносы.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реки текут спокойнее, чаще образуют меандры и сильнее разливаются при паводках.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почв на равнинах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типам почв умеренного пояса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равнин тесно связаны с климатом и растительностью: чем суше территория, тем беднее почвенный покров; чем больше трав и влаги, тем выше плодородие.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прямую связь между увлажнением, растительностью и плодородием: самые богатые почвы формируются там, где достаточно травы и умеренно влажно.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равнин располагается ниже 500 м, поэтому они хорошо пропускают воздушные массы и не создают сильных барьеров для ветров.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м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этой отметки лежит большинство равнинных территорий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классификация равнин по высоте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пример Восточно-Европейской равнины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на равнинах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равнина может менять природные условия несколько раз, если тянется с севера на юг. Это особенно заметно на примере Восточно-Европейской равнины.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зон показывает, что по мере продвижения к югу растут тепло и изменяется увлажнение, поэтому природные условия на равнине заметно различаются.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равнин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 отличаются густым травяным покровом, поэтому здесь много грызунов и копытных. Такие условия подходят сусликам, суркам и сайгакам, которым нужны открытые пространства.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 болота связаны с избыточной или умеренной влажностью. Здесь чаще встречаются бобры, журавли, утки и другие виды, приспособленные к воде и влажной почве.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поймы создают кормовую базу и места укрытия для многих животных. Рядом с водоёмами возрастает разнообразие птиц, насекомых и мелких млекопитающих.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растительности зависит от климата: в более сухих районах преобладают злаки, а в увлажнённых — луговые и болотные растения, поддерживающие большее число видов.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равнин особенно чувствителен к распашке земель, осушению болот и сокращению естественных лугов. Поэтому сохранение природных участков важно для устойчивости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выбирают равнины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Равнинная поверхность облегчает строительство дорог, железных линий и городов. Небольшие уклоны позволяют прокладывать маршруты с меньшими затратами и без сложных инженерных работ.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рельеф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на равнинах служат источником воды и естественными путями связи между поселениями. Вдоль них исторически возникали деревни, города и торговые центры.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и открытые пространства особенно важны для земледелия. На равнинах легче создавать крупные поля, а значит, обеспечивать население продовольствием и сырьём.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урожай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удобны не только для жизни, но и для расширения хозяйства. Поэтому именно здесь сосредоточены многие густонаселённые районы и крупные аграрные территории.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расселения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 и условия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набор культур зависит от влаги, тепла и качества почв. В одних районах преобладают зерновые, в других — овощи и культуры, которым нужен полив.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сельское хозяйство на равнинах строится по принципу приспособления к природным условиям: где не хватает влаги, используют орошение, а при избытке воды — осушение.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сельскому хозяйству равнин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рельефа и хозяйства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рельсы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 удобен для длинных прямых маршрутов, поэтому здесь особенно быстро развиваются автомагистрали и железные дороги. Это сокращает время перевозок и упрощает связь между регионами.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чаще прокладывают по равнинам, потому что здесь меньше перепадов высот и проще соблюдать протяжённость трассы. Такие линии связывают районы добычи, переработки и потребления ресурсов.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узлы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равнинных побережьях и у крупных рек формируются порты и перевалочные узлы. Они соединяют внутренние районы с морскими путями и усиливают торговые связи.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осадочных бассейнах сосредоточены нефть, газ, уголь и соли. Равнины часто становятся территориями добычи, потому что геологическое строение и доступность делают разработку удобнее.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экологических проблем равнин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угрозы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человек изменяет природный покров равнин, тем выше риск размыва почв, подтопления и ухудшения качества воды. Особенно опасны распашка склонов и избыточный полив.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угрозы связаны с нарушением естественного равновесия: без защиты почвы, воды и растительности равнины быстрее теряют плодородие и устойчивость.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равнинных ландшафтов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основаны на правилах рационального природопользования: защита почв, воды и естественных биотопов помогает сохранить устойчивость равнинных ландшафтов.
</a:t>
            </a:r>
            <a:endParaRPr lang="en-US" sz="13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равнинах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сочетают удобный рельеф, разнообразные природные зоны и богатые ресурсы, поэтому они особенно важны для жизни людей. Запомните главные признаки: низкие уклоны, реки, почвы и хозяйственное освоение.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2026-07-26T16:16:11Z</dcterms:created>
  <dcterms:modified xsi:type="dcterms:W3CDTF">2026-07-26T16:16:11Z</dcterms:modified>
</cp:coreProperties>
</file>