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«Всё лето в один день»: рассказ о солнце, доброте и зависти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Фантастический мир Венеры открывает историю о солнце, одиночестве и сострадании.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Рэй Брэдбери и школьное чтение рассказа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Брэдбери, впервые опубликованный в 1954 году, знакомит с ярким контрастом дождя и солнца, помогает обсуждать чувства героев и легко подходит для анализа в школе.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в рассказе: дождливая и холодная планета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Брэдбери Венера предстает почти непрерывно дождливым миром, где небо закрыто тяжёлыми тучами и солнечный свет становится редкостью.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живут среди сырости, холода и однообразия, поэтому окружающая обстановка кажется мрачной и даже тревожной, хотя это их обычная жизнь.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таком фоне короткое появление солнца воспринимается как настоящее чудо: оно резко меняет и природу, и настроение героев.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Марго: девочка, которая помнит солнце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Марго приехала с Земли и единственная из детей хранит живое воспоминание о солнце. Из-за своей тихой, задумчивой манеры она кажется одноклассникам чужой и непонятной.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тоска по солнцу усиливает одиночество: Марго не может разделить радость сверстников и остаётся в стороне. Этот образ показывает, как больно бывает тому, кто не похож на остальных.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94544"/>
            <a:ext cx="3887700" cy="15493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рассказа и их роль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есть кто в истории и как каждый влияет на развитие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особенно важно не отдельное действие, а поведение группы: равнодушие и насмешка превращают обычную шалость в жестокость.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Брэдбери, «Всё лето в один день»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рассказа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 Р. Брэдбери «Всё лето в один день».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конфликт: Марго и остальные дети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Марго относится к солнцу с бережной, почти трепетной радостью: для неё это не просто явление природы, а память о доме и надежда на чудо.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Одноклассники не понимают её переживаний и начинают завидовать тому, что она помнит солнце лучше других. Непонимание быстро превращается в насмешку.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особенно заметен потому, что Марго слабее и беззащитнее группы. Брэдбери показывает, как легко толпа может обидеть одного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094" y="1155650"/>
            <a:ext cx="2970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03594" y="1166417"/>
            <a:ext cx="309900" cy="275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8244" y="1155650"/>
            <a:ext cx="297000" cy="29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594169" y="1155650"/>
            <a:ext cx="297000" cy="297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солнца как символа радости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28365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рассказе связано с теплом, движением и самой возможностью радоваться миру. Его появление будто возвращает детям живую, настоящую жизнь.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72036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Мечта и чудо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тексте напоминает о мечте, которую долго ждут и боятся потерять. Именно поэтому его образ звучит как символ чуда и надежды.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891800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пробивается сквозь тучи, мир меняется на глазах: всё становится ярче, лица детей оживают, а напряжение уступает место восторгу.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2587725" y="1628075"/>
            <a:ext cx="1720500" cy="19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подарок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Венере солнце появляется крайне редко, поэтому каждый его луч воспринимается как драгоценность. Для героев это событие почти праздничное и незабываемое.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двух состояний мира: до солнца и во время солнца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противопоставление помогает понять, насколько редким и ценным было для детей короткое появление света.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контраст, тем заметнее смысл эпизода: солнце становится источником радости, которого герои ждут почти как праздника.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описанию рассказа Р. Брэдбери «Всё лето в один день»; схема условная, 1954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дети обижают Марго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Марго отличается от других: она тише, задумчивее и говорит о солнце так, будто знает о нём больше всех. Для одноклассников это кажется странным и вызывает раздражение.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не умеют поставить себя на её место. Им проще смеяться, чем попытаться понять, почему воспоминание о солнце для Марго так важно и дорого.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Зависть делает насмешки особенно жестокими. Ребята хотят показать свою силу и принадлежность к группе, поэтому бездумно поддерживают плохой поступок.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обычная детская шалость превращается в настоящую несправедливость. Брэдбери показывает, как быстро равнодушие и толпа могут причинить боль одному человеку.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 чуланом: самая обидная часть истории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Марго запирают в чулане именно тогда, когда все ждут редкое появление солнца. Из-за этой жестокой шутки она теряет единственный долгожданный миг радости.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воспринимают поступок как игру, но затем их веселье сменяется тревогой и стыдом. Эпизод особенно ясно показывает цену отсутствия жалости.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рассказа и их значение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помогают понять настроение и смысл рассказа.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строятся на резком контрасте: свет связан с жизнью и счастьем, а темнота и сырость — с изоляцией и болью.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Брэдбери, «Всё лето в один день»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рассказа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убеждает: нельзя быть равнодушным к тому, кто слабее, тише или не похож на остальных. Именно такие люди чаще всего нуждаются в защите и понимании.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напоминает, что жестокая шутка не бывает безобидной, если она причиняет боль и лишает человека радости. Последствия такого поступка могут остаться надолго.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как легко толпа поддаётся насмешке и забывает о сострадании. Когда дети действуют вместе, им особенно важно не потерять чувство меры и совести.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ценное часто понимают слишком поздно: пока человек рядом, его чувства могут казаться незаметными. История Марго учит замечать чужую боль вовремя.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героев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показывает резкие переходы: от тревожного ожидания к радости и затем к стыду, который сильнее ощущается именно после счастливого момента.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в рассказе не растёт постепенно, а меняется скачками, поэтому финал воспринимается особенно остро.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Брэдбери, «Всё лето в один день»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перевода Н. Галь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Нина Галь сохраняет в переводе ясность и поэтичность оригинала: текст звучит просто, но образно, поэтому школьнику легко следить за сюжетом и чувствами героев.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перевод точно передаёт ритм рассказа: короткие фразы, повторы и резкие смены интонации усиливают напряжение и делают сцену появления солнца особенно яркой.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выразительным деталям дождя, света и одиночества перевод помогает почувствовать главное: тоску Марго, общее ожидание и горький финальный стыд.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рассказ понятен пятиклассникам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сюжета — школьный класс, знакомые ссоры, насмешки и обида. Такая ситуация близка детям, поэтому смысл рассказа легко понять без сложных объяснений.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Фантастическая Венера делает историю необычной, но чувства героев остаются очень человеческими: радость, зависть, одиночество и раскаяние понятны в любом возрасте.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короткий и построен ясно, а главная мысль связана с поведением детей. Поэтому рассказ удобно читать вслух, обсуждать и пересказывать в 5 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осознанию своей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радость детей постепенно сменяется стыдом и молчанием.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в рассказе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Брэдбери строит текст на резком контрасте света и тьмы: серый дождливый мир Венеры противопоставлен золотому солнечному свету и мгновенной радости детей.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короткие реплики создают ощущение тревожного ожидания, а затем усиливают внезапность счастливого момента. Из-за этого сюжет звучит очень напряжённо.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зрительные детали — сырость, тучи, блеск, сияние — делают картину Венеры наглядной и легко запоминающейся даже при первом чтении.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средства помогают не только увидеть мир рассказа, но и глубже почувствовать одиночество Марго, редкость солнца и горечь позднего раскаяния.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3925" y="1174500"/>
            <a:ext cx="42858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 этом году рассказ впервые был опубликован и с тех пор остаётся важным текстом о сострадании и ответственности.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2254650" y="3980100"/>
            <a:ext cx="4634700" cy="10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публикации напоминает, что тема доброты и вины не теряет силы: история Марго по-прежнему заставляет задуматься о цене равнодушия.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Р. Брэдбери, первая публикация рассказа «All Summer in a Day» (1954)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солнце, которое учит доброте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Брэдбери соединяет фантастику, школьную историю и важный нравственный урок. Через образ редкого солнца и судьбу Марго он напоминает: доброта и сочувствие делают человека сильнее.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2026-05-17T18:27:36Z</dcterms:created>
  <dcterms:modified xsi:type="dcterms:W3CDTF">2026-05-17T18:27:36Z</dcterms:modified>
</cp:coreProperties>
</file>