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 и «Повесть о том, как один мужик двух генералов прокормил»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сатирическая сказка показывает, как чиновники выживают лишь благодаря труду мужика.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написана во второй половине XIX века, во время реформ Александра II. Обсуждали положение крестьян, неравенство и зависимость «нижних» от «верхних». Салтыков-Щедрин обращался к взрослым: поэтому и появилась формула «Сказки для детей изрядного возраста» — чтобы просто говорить о сложном.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произведения в творчестве писателя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был одним из главных русских сатириков XIX века. Он показывал, как несправедливость и привычка командовать рождают пустоту в поступках и мыслях людей.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«Повести…» особенно ярко звучит его прием: внешняя важность чиновника не равна реальной пользе. Важный человек в тексте оказывается беспомощным, как только исчезают привычные условия.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строится на противопоставлении: одни лишь распоряжаются, а другой умеет делать дело — добывать пищу и организовывать жизнь. Контраст делает сатиру понятной и наглядной.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художественные особенности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сочетает сказку, сатиру и элементы бытового рассказа. Поэтому события кажутся необычными, но узнаваемо высвечивают реальные проблемы общества.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фантастическая ситуация: два генерала оказываются на необитаемом острове и не понимают, как действовать. Абсурд усиливается смешными преувеличениями и неожиданными «вопросами» к жизни.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работает не ради смеха, а ради критики: чин не дает навыка, а важность не заменяет умение. Читатель ясно видит, кто действительно помогает другим.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сюжет похож на школьную «сказку», он остается злободневным. Через понятный сказочный язык автор дает повод задуматься об уважении к труду и справедливости.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конфликт: от растерянности к труду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растерянность генералов заметна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 показана как злой враг, но она требует труда, смекалки и физической выносливости. Поэтому на пустом пространстве особенно бросаются в глаза неподготовленность генералов и их зависимость от других.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в повести становится своеобразным «испытанием». Здесь нет готовой еды, слуг и привычного удобства — человеку приходится самому думать и делать.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необитаемого острова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71770"/>
            <a:ext cx="4794300" cy="17696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сюжете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контрасте: чины и умение работать показаны как вещи, которые могут совершенно не совпадать.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контраст: люди с чинами противопоставлены человеку, который умеет работать и приносит реальную пользу.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повести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генерала: портрет и поведение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не способны к практическим действиям: они не знают, как разжечь огонь, где добыть еду и как наладить ежедневную жизнь на острове. Их мысли заняты не делом, а «значимостью».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опасной ситуации видно, что привычка к комфорту у них сильнее здравого смысла. Оказавшись без привычных людей и правил, генералы быстро теряют уверенность и становятся растерянными.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 усиливается тем, что служебный чин не превращается в мастерство. В результате выясняется: их «важность» не помогает выжить, а без мужика жизнь невозможна.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061"/>
            <a:ext cx="202200" cy="17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как образ русского народа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добывать пищу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ловит рыбу и находит другие продукты, нужные для жизни. Он действует не случайно, а по опыту, поэтому еда появляется там, где генералы ничего не могут придумать.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основа быта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строит и налаживает повседневные дела: организует жилье и работу, чтобы выстоять в трудных условиях. Его действия превращают остров из испытания в место, где можно жить.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мастера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шьет и изготавливает одежду, помогая выжить не только физически, но и морально. Бытовые вещи у него получаются потому, что он умеет трудиться с вниманием к мелочам.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готовность спасать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вокруг нет благодарности, он сохраняет терпение и продолжает делать свое дело. Через это автор подчеркивает силу простого народа и его привычку подчиняться обстоятельствам.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генералами и мужиком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же признаки у мужика в тексте выглядят противоположно: труд и полезные навыки у него на первом месте, а чин не дает ничего сам по себе.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подводит к главной мысли: настоящая сила измеряется умением приносить пользу. Титул без навыков не спасает, а труд поддерживает жизнь.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художественным характеристикам персонажей в повести; числа — условное сопоставление для наглядности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приемы автора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строит насмешку на несоответствии: генералы выглядят важными по должности, но оказываются беспомощными перед задачами вроде огня, еды и простого жилья. 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усиливается гротеском и преувеличением: герои ведут себя так, будто их чин сам по себе способен заменить навыки. Получается абсурдный «порядок» без труда и умения.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смешными сценами скрыта серьезная мысль: паразитирование не может существовать вечно. Когда помощь исчезает, оказывается, что истинная опора жизни — чужой труд, а не власть.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79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выразительные детали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 тексте часто краткие и легко запоминаются, а повторы создают ритм. Из-за этого комические ситуации звучат убедительно и будто «подталкивают» читателя к выводу.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заботы о хозяйстве, одежда и сон становятся важными деталями сюжета. Через них видно, что генералы живут привычкой, а не пониманием, как устроена реальная жизнь.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 показатель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изготовлением одежды подчеркивает различие между теми, кто умеет действовать, и теми, кто только распоряжается. Быт здесь работает как «доказательство» характера героев.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 для точного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Нарочито понятный язык делает сатиру наглядной. Читатель легко замечает контраст: внешняя значимость чиновников не заменяет умение работать и отвечать за себя.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в сказочной ситуации повторяется один и тот же смысл: кто трудится, тот поддерживает жизнь других.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соединяются в одну идею: жизнеспособность общества держится на труде, а власть без навыков превращается в пустую оболочку.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Тезисы по тексту «Повести о том, как один мужик двух генералов прокормил» (школьный анализ).
</a:t>
            </a:r>
            <a:endParaRPr lang="en-US" sz="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еды как знак жизни и труда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еда превращается в «доказательство»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 повести — не просто удовольствие, а способ выжить. Мужик добывает продукты, а затем готовит их так, что генералы воспринимают это как чудо. Автор подчеркивает: за обычным обедом стоит тяжелая работа, которую те не видят.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пища и невидимый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еда появляется «сама собой», генералам кажется, что так и должно быть. Но текст напоминает: рыба, птица и плоды требуют времени, ловкости и терпения. Чем меньше генералы понимают процесс, тем яснее видно, кто на самом деле поддерживает их жизнь.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хозяйственная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пищи сближает героя с реальностью острова. Оно требует последовательности: добыть, сохранить, приготовить. Через такие бытовые действия автор показывает различие между теми, кто умеет делать, и теми, кто умеет только потреблять.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мысль повести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сюжета и взаимосвязь поступков героев: проверка власти трудом.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автора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произносит прямого нравоучения. Однако его отношение легко почувствовать: ирония в описании генералов заставляет увидеть их беспомощность и внутреннюю пустоту.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выглядят одновременно смешными и жалкими. Их важность держится на привычке к комфорту, а в трудной реальности обнаруживается полное отсутствие навыков и самостоятельности.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вызывает уважение, хотя его труд не становится для генералов поводом для понимания или благодарности. Салтыков-Щедрин выделяет контраст: работа ценна, но её носитель остаётся без прав.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писатель осуждает общественный порядок, где ленивые и «важные» получают всё, а трудящийся человек остаётся зависимым. Критика направлена прежде всего на устройство отношений.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понятна и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«чины без дела» считывается в любой ситуации, где решения принимают сверху, но результат дают конкретные профессионалы и мастера.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 центре остаётся разрыв между должностью и компетенцией. Пока ценят только статус, легко повторить ошибки генералов.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темам произведения; оценки — качественная учебная интерпретация, а не статистика.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смысл для школьного чтения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уважать труд и замечать реальную пользу человека. Важно понимать: внешние звания не заменяют умения, а ценность поступка измеряется тем, что он помогает делать другим.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«значимость» бывает обманчивой. Генералы получают преимущества, но в сложной ситуации оказываются беспомощными, потому что не знают, как решать бытовые и жизненные задачи.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главное — увидеть равенство силы и полезности: сильным оказывается не тот, у кого есть власть, а тот, кто умеет работать, заботиться о себе и поддерживать окружающих делом.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14429"/>
            <a:ext cx="4794300" cy="2284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для анализа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опорные элементы разбора: автор, жанр, конфликт, центральный образ, приемы и главная мысль.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держать в центре конфликт труда и паразитирования, легче связать сюжетные эпизоды с авторской критикой общества.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краткого анализа по школьным требованиям к произведениям Салтыкова-Щедрина.
</a:t>
            </a:r>
            <a:endParaRPr lang="en-US" sz="6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повести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том, как один мужик двух генералов прокормил» убеждает: настоящая сила общества опирается на труд простого человека. Салтыков-Щедрин разоблачает беспомощность чиновников и несправедливость порядка, учит уважать дело и цену труда.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2026-05-15T05:11:59Z</dcterms:created>
  <dcterms:modified xsi:type="dcterms:W3CDTF">2026-05-15T05:11:59Z</dcterms:modified>
</cp:coreProperties>
</file>