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Прилагательные и наречия в английском языке
</a:t>
            </a:r>
            <a:endParaRPr lang="en-US" sz="1927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прилагательных и наречий для точного выражения характеристик и действий.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наречия — основа выразительной речи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речи описывают предметы и действия, необходимы для правильного общения и успешной сдачи экзаменов. Их отличие от русских аналогов часто вызывает сложности у учащихся.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прилагательных в английском языке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характеризует предмет, отвечая на вопрос "Какой?", описывая его качество или свойство, например, "clever student".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прилагательное используется для определения существительного или в именном сказуемом, например, "red apple", "the book is interesting".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русского, прилагательные в английском не изменяются по роду и числу, что упрощает их использование, но требует внимания к контексту.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употребления прилагательных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Атрибутивное употребление: прилагательное стоит перед существительным, например, "a big house" — придает характеристику непосредственно перед именем.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Предикативное употребление: прилагательное после глагола-связки, например, "The house is big" — выражает состояние или качество позади связки.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прилагательные, например "afraid", используются только после связующего глагола, что необходимо учитывать при построении предложений.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 может употребляться самостоятельно без существительного или связки, оно всегда служит для определения или дополнения.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образование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степень — базовая форма прилагательного, например, "smart". Сравнительная степень образуется с помощью суффикса -er — "smarter". Превосходная степень добавляет -est — "the smartest".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степеней с помощью more и most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Двусложные и многосложные прилагательные формируют степени сравнения с помощью слов more и most, например, "more interesting", "the most interesting". Это правило помогает избежать громоздких суффиксов.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сравнительной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"This task is easier than the previous one" иллюстрирует использование сравнительной степени для сравнения двух объектов, что обогащает выразительность речи и упрощает коммуникацию.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используемые прилагательные обладают исключениями в образовании степеней.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сравнительной и превосходной степеней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регулярные правила, исключения играют значительную роль и требуют отдельного изучения.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Grammar Reference,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прилагательных по значению и строению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описывают свойства, такие как "clean", "beautiful", обозначая физические или эмоциональные качества.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указывают на связь объекта с материалом или сферой, например, "wooden" или "medical".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выражают принадлежность, как "my", "his" и часто используются с существительными, например, "mother's advice".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наречия в английском языке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как описатели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отвечают на вопросы 'Как?', 'Когда?', 'Где?', объясняя способ или время действия. Например, "She runs quickly" показывает, как выполняется действие.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наречий с помощью суффикса -ly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образуются добавлением суффикса -ly к прилагательному, например, "quick" становится "quickly", что ясно отражает переход от свойства к способу 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наречий по значению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описывают способ выполнения, например, "carefully" или "loudly".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указывают, где происходит действие: "here", "outside".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сообщают о моментах или периодах, например, "yesterday", "now".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и степени выражают регулярность или интенсивность: "always", "seldom", "very", "quite".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прилагательных и наречий: основные различия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описывают существительные и отвечают на вопрос "What kind?", например, "slow car" — медленный автомобиль.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характеризуют глаголы, прилагательные и другие наречия, отвечая на вопросы "How?", "When?", "Where?", например, "drive slowly" — ехать медленно.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заключается в функции: прилагательные фиксируют качества предметов, наречия уточняют действия и характеристики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17511"/>
            <a:ext cx="4418400" cy="17153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прилагательных и наречий по вопросам, объектам описания, видам слов и изменяемости, подкреплённые наглядными примерами.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прилагательные и наречия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описывают качества существительных и изменяются по степеням, а наречия уточняют действия и состояния, не изменяясь по формам.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Grammar in Use, Raymond Murphy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формирования наречий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образования наречий — добавление суффикса -ly к прилагательному, например, happy → happily, nice → nicely. При этом учитываются орфографические правила правописания для сохранения звучания.
</a:t>
            </a:r>
            <a:endParaRPr lang="en-US" sz="867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наречий от прилагательных: основные правила и исключения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исключения в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исключения: наречия good → well и fast остаются неизменными. Некоторые слова, такие как hard, имеют одинаковую форму для прилагательного и наречия, что требует контекстного анализа.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совпадающие по форме с прилагательными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идентичны по форме прилагательным, например fast, hard, early, late. Их различие определяется исключительно контекстом и ролью в предложении.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позиции и смысла слова определяется часть речи: fast train — прилагательное, a train goes fast — наречие. Это отличительная черта подобных слов.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распознавания следует обращать внимание на функцию слова в предложении и задаваемый вопрос: ‘What kind?’ для прилагательного или ‘How?’ для наречия.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роли прилагательных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выступать в роли определения существительного, уточняя его характеристику, например, в конструкции «a blue sky» — синева неба является определением.
</a:t>
            </a:r>
            <a:endParaRPr lang="en-US" sz="955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прилагательные используются в именной части составного сказуемого после глагола-связки, как в примере «The sky is blue», где прилагательное выражает состояние подлежащего.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роли наречий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выполняют функции обстоятельств действия, времени, места и степени, например, в предложении «He sings beautifully» наречие уточняет как именно происходит действие.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наречия располагаются в середине или конце предложения, что подчёркивает их роль детализатора информации о характеристике действия или состояния.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части речи: прилагательное или наречие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анализа слова по вопросу, форме и функции в предложении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в употреблении прилагательных и наречий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частых ошибок является использование прилагательных вместо наречий после глаголов: ошибка «She sings beautiful» вместо корректного «She sings beautifully» встречается часто у изучающих английский.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подобных ошибок — калькирование с русского языка и незнание правил образования наречий, что требует внимательного изучения и практики правильного употребления.
</a:t>
            </a:r>
            <a:endParaRPr lang="en-US" sz="98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BNC показывает, что прилагательные используются чаще в описательных контекстах, тогда как наречия — для уточнения действий в речи и письме.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прилагательных и наречий в английской речи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важность овладения обеими частями речи для разнообразия и точности выражения мыслей в английском языке.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 (BNC)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787" y="3429876"/>
            <a:ext cx="217913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с прилагательными и наречиями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brilliant idea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подчёркивает яркость и оригинальность мыслей с помощью прилагательного brilliant, создавая выразительную характеристику идеи.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 clearly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наречия clearly указывает на качество произнесения, делая высказывание более понятным и точным для слушателя.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difficult task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усиливает степень прилагательного difficult, выражая высокую сложность задания и позволяя точно передать эмоции.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quickly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quickly уточняет способ выполнения действия, добавляя динамичиность и информативность описанию.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прилагательных и наречий в английском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различение и употребление прилагательных и наречий формирует основу выразительной и грамотной речи, необходимой для успешного общения и академической 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2026-05-07T06:21:41Z</dcterms:created>
  <dcterms:modified xsi:type="dcterms:W3CDTF">2026-05-07T06:21:41Z</dcterms:modified>
</cp:coreProperties>
</file>