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знакомство, значение и ключевые темы
</a:t>
            </a:r>
            <a:endParaRPr lang="en-US" sz="3038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растения, формирующие экосистемы и влияющие на природу.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появились около 450 миллионов лет назад, став одними из первых наземных растений. Их изучение раскрывает ключевые этапы эволюции и адаптации растений к жизни вне воды.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мхов и их биология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настоящих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корней у мхов есть ризоиды — тонкие придаточные нити, которые закрепляют растение на поверхности и помогают впитывать воду.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мха мелкие и тонкие, не имеют жилок и сосудов, что отличает их от высших растений и ограничивает размеры и функции.
</a:t>
            </a:r>
            <a:endParaRPr lang="en-US" sz="131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сосудистой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обладают специализированными тканями для транспорта воды, поэтому полагаются на диффузию и окружающую влажность для жизнедеятельности.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мхов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713" y="1298100"/>
            <a:ext cx="263175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места обитания мхов
</a:t>
            </a:r>
            <a:endParaRPr lang="en-US" sz="2572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обеспечивают постоянное увлажнение, создавая идеальные условия для роста мхов и формирования торфяников.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 и озёр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Пологие сырые берега с доступом к воде — важная среда для мхов, поддерживающая их развитие и размножение.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адаптируются к экстремальным местам, включая арктические области и пустыни, благодаря способности аккумулировать влагу.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тенистые уголки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часто покрывают землю и корни под деревьями, где много тени и сохраняется влажность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мхов сосредоточено в Евразии, где разнообразие достигает максимума.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лидирует по количеству видов мхов, что связано с большим разнообразием климатов и ландшафтов.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мхов по регионам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мхов и их особенности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обладают видимыми листьями и стеблем, широко распространены в лесах и болотах.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мхи имеют пластинчатую форму тела и предпочитают влажные местообитания, часто растут в почве и на камнях.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представляют редкий класс с однослойными зелёными телами, растущими в тени и местах с постоянной влажностью.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 мха не имеет сосудов, но поддерживает листья и обеспечивает структурную устойчивость растения в пространстве.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стебля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мха ответственны за фотосинтез — процесс создания пищи, а также за испарение воды, что регулирует влажность растения.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листьев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крепят мох к субстрату и помогают впитывать влагу, играя роль аналогичную корням у высших растений.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ризоидов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органов мха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мха: смена поколений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цикл развития мха с переходом от спор к взрослому растению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с помощью спор, которые формируются в спорофите и распространяются для нового развития растения.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осуществляется через фрагменты растений: части стебля, листьев или почки могут вырастать в полноценное растение.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перемещения сперматозоидов между мужскими и женскими органами, обеспечивая оплодотворение.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мхов зависит от влажных условий, позволяющих успешно проходить все стадии жизненного цикла.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мхов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обладают способностью быстро впитывать воду через всю поверхность, обеспечивая длительное увлажнение в сухую погоду.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длительного пересыхания мхи могут быстро восстанавливаться при появлении влаги, что делает их устойчивыми к переменам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ключевой фактор жизни мхов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предотвращают эрозию почвы, укрепляя её поверхность и уменьшая смыв дождевыми потоками, что способствует сохранению плодородного слоя.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аккумулируют и удерживают значительные объёмы влаги, регулируя влажность экосистем и снижая риск засухи.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микросреду для множества микроорганизмов и насекомых, мхи увеличивают биологическое разнообразие лесов и болот.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разложения мхов ведёт к образованию торфа, который аккумулирует углерод и влияет на климатические процессы.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1975" y="2477750"/>
            <a:ext cx="219315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трёх групп растений по строению, размножению и экологической роли, подчёркивая упрощённость организации мхов и их зависимость от влажной среды.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имеют более простое строение и полностью зависят от влажной среды, тогда как папоротники и покрытосеменные более адаптированы к разным условиям.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характеристика: мхи, папоротники и покрытосеменные
</a:t>
            </a:r>
            <a:endParaRPr lang="en-US" sz="25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4050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706" y="164050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1653" y="1640500"/>
            <a:ext cx="293494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плотные болотные маты, обеспечивающие влажность и создающие основу для торфа. Сфагнум способен удерживать большое количество воды, что важно для экосистем болот.
</a:t>
            </a:r>
            <a:endParaRPr lang="en-US" sz="1388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лесной мох с высокими стеблями, часто покрывающий стволы и почву. Лёгко узнаваем благодаря своему зеленому цвету и форме.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Маршанция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мох, обитающий преимущественно во влажных местах у воды. Он отличается плоской формой и характерными выростами на поверхности.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мхов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торфа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формируется из мёртвых остатков сфагновых мхов, которые накапливаются в болотистых условиях без доступа кислорода. Этот процесс занимает тысячи лет и влияет на климат.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торфа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широко используется в сельском хозяйстве как улучшитель почвы и влагозадерживающий материал, а также служит топливом в некоторых регионах благодаря своей доступности и мощности горения.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— ценное природное сырьё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болота аккумулируют значительную долю почвенного углерода, замедляя выбросы парниковых газов в атмосферу.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ёмкость углерода в торфяниках подчеркивает важность сохранения болот для борьбы с изменениями климата.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экологический анализ,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накоплении углерода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применяются в садоводстве как мульча, обеспечивая сохранение влаги и предотвращая рост сорняков, что улучшает условия для растений.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на севере мхи используют как природный утеплитель благодаря их способности удерживать тепло и влагу, что повышает энергоэффективность зданий.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также используется в медицине для перевязок ран благодаря антисептическим свойствам и способности впитывать жидкости, предотвращая инфекции.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мхов для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способны переживать длительные периоды высыхания и низких температур, сохраняя жизнеспособность в состоянии покоя до появления благоприятных условий.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увлажнении они быстро восстанавливают метаболизм и жизненные функции, что позволяет им успешно выживать в изменчивом климате.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мхов к суровым условиям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мхам и меры их охраны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приводит к уничтожению среды обитания мхов, что снижает биоразнообразие и способствует выбросам углекислого газа в атмосферу.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и почв ухудшает условия роста мхов, нарушая их жизненный цикл и экологические функции.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более 100 видов мхов внесены в Красную книгу РФ, и реализуются природоохранные программы, ограничивающие сбор и охраняющие их ареалы.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и загадках мхи часто символизируют тайны леса и используются для магических и обереговых сюжетов.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строительстве деревянных домов мхи применяли как естественный утеплитель, заполняя щели между бревнами.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мха изготавливали мягкие подушки и салфетки, а также использовали в качестве наполнителя для одежды в холодное время года.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традициях мхи служили природным ориентиром для определения направления на север, благодаря особенностям их роста на стволах деревьев.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народной культуре и традициях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мхов для природы и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играют ключевую роль в поддержании природного равновесия и обеспечении ресурсов для человека, что подчёркивает необходимость их изучения и охраны для будущих поколений.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2026-05-08T08:41:42Z</dcterms:created>
  <dcterms:modified xsi:type="dcterms:W3CDTF">2026-05-08T08:41:42Z</dcterms:modified>
</cp:coreProperties>
</file>