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путешествие в исторический музей
</a:t>
            </a:r>
            <a:endParaRPr lang="en-US" sz="4200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прошлое становится ближе через вещи, залы и истории людей.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знаем и что заметим заново
</a:t>
            </a:r>
            <a:endParaRPr lang="en-US" sz="381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музей хранит предметы прошлого: одежду, посуду, игрушки, книги, монеты, письма и украшения. Во второй раз особенно интересно рассматривать подписи, витрины и маленькие следы времени — именно они открывают новые вопросы и открытия.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старая вещь может хранить память о целой эпохе и людях, которые ею пользовались.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лет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исторических музеев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больше может быть возраст у многих музейных предметов.
</a:t>
            </a:r>
            <a:endParaRPr lang="en-US" sz="24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предметы рядом с нами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электричества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Утюги, лампы и самовары показывают, как люди обходились без привычных нам приборов. По их форме и материалу легко представить домашний быт прошлых лет.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для хранения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Сундуки и коробки помогали беречь одежду, письма и ценные мелочи. Такие предметы выглядят просто, но раньше были очень полезными в каждом доме.
</a:t>
            </a:r>
            <a:endParaRPr lang="en-US" sz="1153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на табличке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экспонатами часто есть подписи. На них указывают название, примерный возраст, место находки и материал, чтобы посетитель понял, что именно он видит.
</a:t>
            </a:r>
            <a:endParaRPr lang="en-US" sz="1153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Трещины, потёртости и неровности не портят старую вещь, а рассказывают её историю. Они напоминают, что предмет долго служил людям и видел многое.
</a:t>
            </a:r>
            <a:endParaRPr lang="en-US" sz="11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школьника по музею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визита помогает спокойно смотреть, читать и запоминать экспонаты.
</a:t>
            </a:r>
            <a:endParaRPr lang="en-US" sz="9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музее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тихо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говорят негромко, чтобы не мешать другим посетителям и экскурсоводу. Тишина помогает лучше слышать рассказ и спокойно рассматривать экспонаты.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 трогаем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Экспонаты не берут в руки, потому что многие из них очень хрупкие. Даже осторожное прикосновение может оставить след или повредить старую вещь.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бегаем и не едим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залах нельзя бегать, шуметь и есть. Так безопаснее и для людей, и для предметов, которые могут пострадать от случайного толчка.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по 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Фотографировать можно не везде: у каждого музея свои условия. Эти правила помогают сохранить предметы, которым иногда уже несколько сотен лет.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Экскурсовод ведёт за собой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Экскурсовод встречает школьников у витрины и превращает обычный осмотр в маленькое путешествие. Он рассказывает, зачем нужен каждый предмет, и помогает заметить то, что сначала ускользает от глаз: узор, дату, следы использования и даже необычную форму.
</a:t>
            </a:r>
            <a:endParaRPr lang="en-US" sz="1140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 бережёт тишину вещей
</a:t>
            </a:r>
            <a:pPr algn="ctr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 следит, чтобы экспонаты стояли на своих местах, были чистыми и не страдали от яркого света. Он словно заботливый сторож музейной памяти: проверяет порядок, условия хранения и помогает вещам не стареть слишком быстро.
</a:t>
            </a:r>
            <a:endParaRPr lang="en-US" sz="1148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Реставратор возвращает силу
</a:t>
            </a:r>
            <a:pPr algn="ctr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стал хрупким или повредился, за дело берётся реставратор. Он осторожно очищает, укрепляет и восстанавливает вещь, чтобы она могла и дальше рассказывать свою историю. Работа требует терпения, точности и очень внимательных рук.
</a:t>
            </a:r>
            <a:endParaRPr lang="en-US" sz="115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музею жить
</a:t>
            </a:r>
            <a:endParaRPr lang="en-US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886" y="2242435"/>
            <a:ext cx="65103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заметно во второй раз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и рисунки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визит легче рассмотреть орнаменты на посуде, вышивку на ткани и декоративные линии. Такие детали помогают понять, как люди украшали вещи и что им нравилось.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 гербы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некоторых предметах можно заметить гербы, печати или старинные символы. Они подсказывают, кому принадлежала вещь, где её использовали и почему она была важной.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на экспонатах иногда выглядят непривычно, будто письмо из прошлого решило пошутить. Разглядывая буквы, можно понять, как раньше писали и оформляли вещи.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Потёртые края, сколы, трещины и пятна показывают, как предмет жил много лет. Эти маленькие следы часто рассказывают о прошлом больше, чем длинное объяснение.
</a:t>
            </a:r>
            <a:endParaRPr lang="en-US" sz="10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жили дети много лет назад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без компьютера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старой школе дети писали перьями, а чернила хранили в маленьких чернильницах. На партах лежали буквари и тетради, а учебники берегли особенно аккуратно, потому что их было трудно заменить.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из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игрушки и куклы выглядят совсем не так, как современные. Но и они умели радовать, придумывать игры и помогать детям фантазировать, когда вокруг не было множества готовых развлечений.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 и 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портфель, учебные принадлежности и вещи для письма напоминают, что у детей прошлого были не только игры, но и обязанности. Они учились, помогали дома и старались быть аккуратными в школе.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умеют рассказывать музейные предметы
</a:t>
            </a:r>
            <a:endParaRPr lang="en-US" sz="2865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и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показывают, как люди покупали вещи и чем расплачивались в разные времена. По ним можно заметить, как менялись правила торговли и жизнь города.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рассказывают о путешествиях, семье, встречах и важные события. Иногда один конверт хранит целую историю, которую хочется читать очень внимательно.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говорит о моде, работе и погоде. По ткани, цвету и фасону можно понять, что носили люди и как они жили каждый день.
</a:t>
            </a:r>
            <a:endParaRPr lang="en-US" sz="1086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Медали и поступки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Медали напоминают о наградах, смелости и важных делах. Такой маленький предмет может быть связан с большой историей семьи, города или страны.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рассматривать экспонат как маленькую тайну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наблюдения помогает заметить не только внешний вид предмета, но и его историю.
</a:t>
            </a:r>
            <a:endParaRPr lang="en-US" sz="9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музейные залы — разное настроение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зал может казаться светлым и просторным, а другой — почти камерным и тихим. Свет, цвет стен и расстояние между витринами сразу меняют впечатление от экспонатов.
</a:t>
            </a:r>
            <a:endParaRPr lang="en-US" sz="1116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 на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оформление зала напоминает старую комнату, мастерскую или купеческий дом. Так легче представить, где и как жили люди, чьи вещи стоят перед нами.
</a:t>
            </a:r>
            <a:endParaRPr lang="en-US" sz="1226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на своём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витрин тоже важно: одни вещи показывают в центре, другие — у стены или рядом друг с другом. Это помогает увидеть связи между предметами и темой зала.
</a:t>
            </a:r>
            <a:endParaRPr lang="en-US" sz="1226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Глазам интереснее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зал оформлен по-разному, хочется рассматривать его дольше. Человек замечает не только экспонаты, но и настроение пространства, будто делает маленький шаг в прошлое.
</a:t>
            </a:r>
            <a:endParaRPr lang="en-US" sz="11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помогает сохранить хрупкие вещи надолго. Оно защищает бумагу, ткань, дерево и металл, чтобы школьники сегодня и будущие посетители тоже увидели их без вреда.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лет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слайда и общие правила музейного хранения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экспонат может оставаться в сохранности, если его берегут от пыли, света и случайных прикосновений
</a:t>
            </a:r>
            <a:endParaRPr lang="en-US" sz="18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 меняется на музейных вещах
</a:t>
            </a:r>
            <a:endParaRPr lang="en-US" sz="3495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и фотографиях видно, какими были первые улицы, дома и площади. Иногда на месте знакомого здания раньше стоял совсем другой дом или сад.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горожан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вывески и предметы быта показывают, чем люди занимались, где покупали товары и как общались между собой в повседневной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собирает эти следы вместе, чтобы рассказать, как город рос и менялся. Так прошлое становится видимым не только в книгах, но и в настоящих вещах.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с необычным знаком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она кажется совсем маленькой, но на ней заметны цифры, узоры и знак времени. Такая монета легко превращается в маленькую загадку, потому что по ней можно представить, как люди расплачивались много лет назад и что тогда было ценным.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Игрушка, похожая на сказку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Деревянная лошадка или кукла в старом платье выглядит немного смешно и очень трогательно. Её хочется разглядывать долго, потому что у неё есть характер, а ещё в ней будто живёт детство прошлых лет.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Предмет, который запомнился больше всего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после экскурсии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посещения музея полезно спокойно вспомнить увиденное и закрепить новые открытия.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из музея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Экспонат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предмет, который хранится и показывается в музее. Экспонат может быть очень старым, маленьким или необычным, но он всегда помогает узнать что-то о прошлом.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1952642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Витрина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стеклянный шкаф, где вещи стоят в безопасности и их удобно рассматривать. Витрина защищает предметы и делает их заметными для посетителей.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372536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собрание предметов, которые объединены одной темой. В одной коллекции могут быть монеты, игрушки, письма или старинная посуда.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549808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работа по восстановлению старой вещи, если она повредилась или стала хрупкой. Реставрация помогает предмету жить дальше и не рассыпаться.
</a:t>
            </a:r>
            <a:endParaRPr lang="en-US" sz="1094" dirty="0"/>
          </a:p>
        </p:txBody>
      </p:sp>
      <p:sp>
        <p:nvSpPr>
          <p:cNvPr id="14" name="Text 6"/>
          <p:cNvSpPr txBox="1"/>
          <p:nvPr/>
        </p:nvSpPr>
        <p:spPr>
          <a:xfrm>
            <a:off x="727079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большой отрезок времени, когда люди жили по похожим правилам и обычаям. По одному слову можно понять, к какому времени относится вещь.
</a:t>
            </a:r>
            <a:endParaRPr lang="en-US" sz="10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музей бережёт прошлое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мастера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мастерской реставратор работает очень осторожно: очищает поверхность, укрепляет слабые места и использует тонкие инструменты. На руках — перчатки, рядом — кисточки и лупа, потому что у старой вещи каждая царапина важна.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свет и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следит не только за предметами, но и за тем, что их окружает. В залах поддерживают нужную влажность, мягкий свет и чистоту, чтобы бумага не желтела, ткань не выцветала, а дерево не трескалось.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хрупких вещей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особенно нежных экспонатов делают коробки, подставки и мягкие опоры. Такая забота похожа на уютную кроватку для старинной вещи: она лежит спокойно и ждёт своего зрителя без риска повредиться.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второе путешествие в музей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20000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видят старые предметы, они понимают, что вещи нужно уважать. Так прошлое сохраняется не только в музее, но и в нашем отношении к нему.
</a:t>
            </a:r>
            <a:endParaRPr lang="en-US" sz="1238" dirty="0"/>
          </a:p>
        </p:txBody>
      </p:sp>
      <p:sp>
        <p:nvSpPr>
          <p:cNvPr id="9" name="Text 3"/>
          <p:cNvSpPr txBox="1"/>
          <p:nvPr/>
        </p:nvSpPr>
        <p:spPr>
          <a:xfrm>
            <a:off x="2600875" y="2759613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Задавать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пробуждает любопытство: кто сделал вещь, кто ею пользовался и как она попала сюда. Такие вопросы превращают обычный осмотр в настоящее маленькое исследование.
</a:t>
            </a:r>
            <a:endParaRPr lang="en-US" sz="1238" dirty="0"/>
          </a:p>
        </p:txBody>
      </p:sp>
      <p:sp>
        <p:nvSpPr>
          <p:cNvPr id="10" name="Text 4"/>
          <p:cNvSpPr txBox="1"/>
          <p:nvPr/>
        </p:nvSpPr>
        <p:spPr>
          <a:xfrm>
            <a:off x="5089925" y="1499225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внимательнее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втором посещении школьники замечают узоры, подписи, трещинки и следы времени. Даже маленькая деталь помогает понять, как предмет жил раньше и почему он важен.
</a:t>
            </a:r>
            <a:endParaRPr lang="en-US" sz="12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после второго визита
</a:t>
            </a:r>
            <a:endParaRPr lang="en-US" sz="3431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второго путешествия музей уже не кажется просто комнатой с витринами. Он становится местом, где каждая вещь хранит свою историю, а внимательный взгляд помогает её услышать.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2026-05-26T06:36:00Z</dcterms:created>
  <dcterms:modified xsi:type="dcterms:W3CDTF">2026-05-26T06:36:00Z</dcterms:modified>
</cp:coreProperties>
</file>