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площади поверхности и объёма правильной призмы
</a:t>
            </a:r>
            <a:endParaRPr lang="en-US" sz="3537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призмы в измерениях, упаковке и реальных расчётах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25" y="2514934"/>
            <a:ext cx="4096800" cy="22164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3020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dirty="0">
                <a:solidFill>
                  <a:srgbClr val="FCFA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призмы встречаются вокруг нас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713783" y="3064941"/>
            <a:ext cx="40173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призмы есть в коробках, контейнерах, моделях зданий и деталях техники. Их площадь показывает расход материала, а объём — вместимость, поэтому эти величины особенно важны в практических задачах.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правильной призмы и обозначения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70061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основания
</a:t>
            </a:r>
            <a:endParaRPr lang="en-US" sz="1185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758558"/>
            <a:ext cx="3738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правильной призмы — равные многоугольники. Они лежат в параллельных плоскостях и определяют форму всей фигуры, а их свойства помогают находить остальные характеристики призмы.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302717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обозначений
</a:t>
            </a:r>
            <a:endParaRPr lang="en-US" sz="1185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91238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формулы призмы удобно записывать через P, Sосн и h. Такие обозначения позволяют быстро переходить от геометрического чертежа к расчётам и не путать разные величины между собой.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619553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 площадь основания
</a:t>
            </a:r>
            <a:endParaRPr lang="en-US" sz="1185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808061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основания обозначают P, а площадь основания — Sосн. Периметр нужен для площади боковой поверхности, а площадь основания — для вычисления полной площади и объёма.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936389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призмы
</a:t>
            </a:r>
            <a:endParaRPr lang="en-US" sz="1185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3124883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h — это расстояние между основаниями. Именно она связывает основание с боковой поверхностью и объёмом, поэтому без неё невозможно получить точный ответ в большинстве задач.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587100" y="2253225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рёбра
</a:t>
            </a:r>
            <a:endParaRPr lang="en-US" sz="1185" dirty="0"/>
          </a:p>
        </p:txBody>
      </p:sp>
      <p:sp>
        <p:nvSpPr>
          <p:cNvPr id="21" name="Text 11"/>
          <p:cNvSpPr txBox="1"/>
          <p:nvPr/>
        </p:nvSpPr>
        <p:spPr>
          <a:xfrm>
            <a:off x="587100" y="2441736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рёбра параллельны друг другу и перпендикулярны основаниям. Благодаря этому боковые грани у правильной призмы получаются прямоугольниками, что упрощает вычисление их площадей.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44" y="1247925"/>
            <a:ext cx="2807712" cy="364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8549" y="1247925"/>
            <a:ext cx="2807712" cy="364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954" y="1247925"/>
            <a:ext cx="2807712" cy="3648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0361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призмы как способ увидеть все грани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281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правильной призмы помогает увидеть фигуру целиком: два одинаковых основания и боковую полосу из прямоугольников. Когда модель раскрыта на плоскости, сразу понятно, какие части входят в полную поверхность и почему их площади нужно складывать.
</a:t>
            </a:r>
            <a:endParaRPr lang="en-US" sz="862" dirty="0"/>
          </a:p>
        </p:txBody>
      </p:sp>
      <p:sp>
        <p:nvSpPr>
          <p:cNvPr id="12" name="Text 3"/>
          <p:cNvSpPr txBox="1"/>
          <p:nvPr/>
        </p:nvSpPr>
        <p:spPr>
          <a:xfrm>
            <a:off x="4281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развертка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265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прямоугольник в боковой полосе имеет одну и ту же высоту h, а сумма его ширин равна периметру основания. Поэтому общая площадь боковой поверхности выражается одним произведением P·h, а не отдельным подсчётом каждого прямоугольника.
</a:t>
            </a:r>
            <a:endParaRPr lang="en-US" sz="880" dirty="0"/>
          </a:p>
        </p:txBody>
      </p:sp>
      <p:sp>
        <p:nvSpPr>
          <p:cNvPr id="14" name="Text 5"/>
          <p:cNvSpPr txBox="1"/>
          <p:nvPr/>
        </p:nvSpPr>
        <p:spPr>
          <a:xfrm>
            <a:off x="33265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прямоугольников к формуле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2249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развёртке легко оценить, сколько картона, бумаги или плёнки потребуется для изготовления упаковки. Такой способ особенно полезен в учебных задачах, потому что соединяет рисунок, измерения и готовую формулу без лишних действий.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249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на практике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трёх главных формул призмы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формул темы «Правильная призма»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формулы опираются на одни и те же величины, но описывают разные стороны фигуры.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зависит от периметра и высоты, а объём — от площади основания и высоты.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44391"/>
            <a:ext cx="8606400" cy="1823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0361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боковой поверхности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1850" y="3868230"/>
            <a:ext cx="2354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 состоит из нескольких прямоугольников. У всех них одна и та же высота, равная h, поэтому их площади удобно рассматривать как части одного общего выражения.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1850" y="3308225"/>
            <a:ext cx="23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боковой поверхности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81300" y="3868230"/>
            <a:ext cx="2354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быстро находить расход материала на боковые стенки коробки, контейнера или модели. Достаточно знать периметр основания и высоту, чтобы получить точный результат без лишних промежуточных построений.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281300" y="3308225"/>
            <a:ext cx="23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формула особенно полезна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96575" y="3868230"/>
            <a:ext cx="2354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сложить площади всех боковых прямоугольников, получится произведение периметра основания на высоту. Именно так возникает формула Sбок = P·h, подходящая для любой правильной призмы.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396575" y="3308225"/>
            <a:ext cx="23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Суммирование площадей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7100" y="1907643"/>
            <a:ext cx="4206900" cy="139271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7640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полной площади поверхности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14075" y="2524122"/>
            <a:ext cx="36945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площадь поверхности включает не только боковые грани, но и два основания. Поэтому сначала находят площадь боковой поверхности, а затем добавляют площади обоих оснований.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14075" y="2166151"/>
            <a:ext cx="3694500" cy="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грани вместе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14075" y="4096975"/>
            <a:ext cx="36945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Формулу можно записать как Sполн = 2Sосн + Sбок, а после подстановки Sбок = P·h получить Sполн = 2Sосн + P·h. Такая запись объединяет все нужные данные в одном выражении.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14075" y="3739049"/>
            <a:ext cx="3694500" cy="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запись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911175" y="4096975"/>
            <a:ext cx="36945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полная площадь показывает, сколько материала понадобится для покрытия всей призмы снаружи. Это важно при покраске, упаковке, обклейке и изготовлении объёмных моделей.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911175" y="3739049"/>
            <a:ext cx="3694500" cy="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6875" y="1580106"/>
            <a:ext cx="3399600" cy="30310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объёма правильной призмы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41050" y="1947773"/>
            <a:ext cx="4071900" cy="4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правильной призмы находят по формуле V = Sосн·h. Она показывает, что внутренняя вместимость зависит от площади основания и расстояния между основаниями.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41050" y="1651175"/>
            <a:ext cx="40719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зависимость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1050" y="4119098"/>
            <a:ext cx="4071900" cy="4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измеряется в кубических единицах: см³, дм³, м³. Такая запись напоминает, что речь идёт не о поверхности, а о пространстве внутри фигуры.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41050" y="3822500"/>
            <a:ext cx="40719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1041050" y="3033436"/>
            <a:ext cx="4071900" cy="4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не меняется, то увеличение высоты в два раза приводит к такому же увеличению объёма. Это помогает быстро оценивать, как влияет размер фигуры на её вместимость.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41050" y="2736837"/>
            <a:ext cx="40719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объём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3419" y="2199550"/>
            <a:ext cx="5657161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величины и единицы измерения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и единицы в теме о правильной призме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не путать обозначения, единицы и смысл каждой величины при решении задач.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и объём нельзя вычислять без согласованных единиц длины. Перед подстановкой в формулы все размеры нужно привести к одной системе.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площадь поверхности и объём призмы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вычислений по данным о основании и высоте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правильная треугольная призма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87100" y="2022325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основания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87100" y="2323811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основании лежит правильный треугольник со стороной 6 см. Тогда периметр основания равен 18 см, и именно это значение используется в формуле площади боковой поверхности.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87100" y="3754642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 полного ответа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87100" y="4056139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решить задачу полностью, надо ещё знать площадь правильного треугольника как основания. После этого можно найти полную площадь поверхности и объём призмы по соответствующим формулам.
</a:t>
            </a:r>
            <a:endParaRPr lang="en-US" sz="870" dirty="0"/>
          </a:p>
        </p:txBody>
      </p:sp>
      <p:sp>
        <p:nvSpPr>
          <p:cNvPr id="15" name="Text 6"/>
          <p:cNvSpPr txBox="1"/>
          <p:nvPr/>
        </p:nvSpPr>
        <p:spPr>
          <a:xfrm>
            <a:off x="587100" y="2888483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587100" y="3189959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высоте 10 см площадь боковой поверхности легко найти по формуле Sбок = P·h. Получаем 18·10 = 180 см², потому что каждая боковая грань — прямоугольник.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полной площади и объёма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118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используем формулу V = Sосн·h. При площади основания 24 см² и высоте 8 см получаем 24·8 = 192 см³. Это показывает вместимость призмы.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8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объём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6289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площадь поверхности складывается из двух оснований и боковой части: Sполн = 2Sосн + Sбок. Здесь важно не подменять площадь поверхности объёмом.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6289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Записываем полную площадь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8631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измеряют в см², м², а объём — в см³, м³. Ошибка в единицах часто меняет смысл ответа, поэтому их нужно проверять в каждом шаге.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8631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Следим за единицами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7460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периметр основания, боковую поверхность находят по формуле Sбок = P·h. После подстановки данных можно получить всю площадь внешней поверхности фигуры.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7460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Вычисляем боковую часть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изменение высоты влияет на площадь и объём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расчёт по формуле V = Sосн·h; основание неизменно.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7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неизменном основании высота напрямую определяет объём. Если высота растёт, значения увеличиваются равномерно, а зависимость остаётся линейной.
</a:t>
            </a:r>
            <a:endParaRPr lang="en-US" sz="1327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видно: удвоение высоты удваивает объём. Значит, при фиксированном основании высота влияет на результат пропорционально.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2330452"/>
            <a:ext cx="3989100" cy="17774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решении задач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из темы «Правильная призма»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ошибок помогает быстрее проверять решение и не путать площадь поверхности с объёмом.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проверка: сначала определить искомую величину, затем выбрать формулу и только после этого подставлять данные.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5259" y="1988918"/>
            <a:ext cx="321900" cy="321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8597" y="3495864"/>
            <a:ext cx="321900" cy="321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21122" y="3513748"/>
            <a:ext cx="321900" cy="286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345400"/>
            <a:ext cx="8216100" cy="94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прямоугольным параллелепипедом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377878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 же измерения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63138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него так же важны длины рёбер, площадь основания и высота. Поэтому формулы работают по тому же принципу: площадь зависит от внешних граней, а объём — от внутреннего пространства.
</a:t>
            </a:r>
            <a:endParaRPr lang="en-US" sz="992" dirty="0"/>
          </a:p>
        </p:txBody>
      </p:sp>
      <p:sp>
        <p:nvSpPr>
          <p:cNvPr id="13" name="Text 4"/>
          <p:cNvSpPr txBox="1"/>
          <p:nvPr/>
        </p:nvSpPr>
        <p:spPr>
          <a:xfrm>
            <a:off x="1101216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форма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286475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 — частный случай правильной призмы. Его легко представить как коробку, у которой все грани прямоугольные, а основания равны и параллельны.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653741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общему случаю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839000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Разобравшись с параллелепипедом, проще понять любую правильную призму. Знакомые свойства прямоугольника помогают увидеть, как из частного случая вырастает более общая геометрическая модель.
</a:t>
            </a:r>
            <a:endParaRPr lang="en-US" sz="9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задачи, где нужны эти вычисления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24300" y="16296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сделать коробку или обёртку, важна площадь поверхности. Она подсказывает, сколько картона, бумаги или плёнки потребуется для изготовления и закрытия изделия.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41395" y="1629636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Упаковка и коробки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24300" y="41607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тренируют умение работать с формулами, переводить единицы и представлять фигуру в пространстве. Это помогает уверенно решать более сложные геометрические задачи.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1395" y="4160700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Учебные задачи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224300" y="33170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строительстве призматические формы встречаются в элементах зданий и отделочных деталях. Здесь вычисляют площадь поверхности для окраски, облицовки и выбора нужного материала.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41395" y="3317012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Строительство и отделка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224300" y="24733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банок, контейнеров и баков главным становится объём. Он показывает, сколько жидкости, сыпучего материала или предметов поместится внутри без переполнения.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1041395" y="2473324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Ёмкости и резервуары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Какую формулу выбрать в зависимости от условия задачи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зависит от того, что требуется найти: объём, боковую или полную площадь поверхности.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и объём: не одно и то же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по формуле V = Sосн·h.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призмы можно сравнить при одинаковой высоте. Даже при похожем внешнем виде их вместимость различается, если основания имеют разную площадь.
</a:t>
            </a:r>
            <a:endParaRPr lang="en-US" sz="137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зависит прежде всего от площади основания, а не только от внешнего вида. Поэтому большая поверхность не гарантирует больший объём.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3419" y="2199550"/>
            <a:ext cx="5657161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расчёт на одном примере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о правильной призме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шаги помогают не пропустить нужные действия и отделить вычисления площади от вычислений объёма.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фиксировать каждый шаг, проще избежать путаницы между формулами и проверить ответ по логике вычислений.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стоит запомнить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правильной призмы всё сводится к трём величинам: периметру основания, его площади и высоте. Зная их, можно уверенно находить боковую и полную поверхность, а также объём в любых задачах.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2026-06-03T14:15:38Z</dcterms:created>
  <dcterms:modified xsi:type="dcterms:W3CDTF">2026-06-03T14:15:38Z</dcterms:modified>
</cp:coreProperties>
</file>