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Free-time activities / Свободное время: vocabulary for Grade 7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разговора о досуге, интересах и распорядке после школы.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семиклассникам: она помогает говорить о себе, задавать вопросы, отвечать кратко и строить простые связные высказывания о занятиях после школы и на выходных.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free time важен на уроке английского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56034"/>
            <a:ext cx="431178" cy="431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56033"/>
            <a:ext cx="431180" cy="431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963" y="1949450"/>
            <a:ext cx="388803" cy="444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99151"/>
            <a:ext cx="431180" cy="344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и выражения по теме free-time activities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free time, weekend, after school и in the evening помогают точно говорить о том, когда происходит занятие. Они делают ответ понятным и помогают описать повседневный распорядок.
</a:t>
            </a:r>
            <a:endParaRPr lang="en-US" sz="1318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do sports, go cycling и play computer games подходят для описания разных видов досуга. С их помощью легко сравнивать подвижные, игровые и спокойные занятия.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read comics, read books и notebook полезны, когда ученик говорит о спокойном отдыхе. Такая лексика помогает расширять ответы и добавлять детали о любимых интересах.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listen to music, take photos и bake cakes показывают, что свободное время может быть не только активным, но и творческим. Они хорошо подходят для короткого монолога о себе.
</a:t>
            </a:r>
            <a:endParaRPr lang="en-US" sz="1289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chat with friends и help parents отражают общение и семейные обязанности. Эти слова важны, потому что помогают рассказать не только о развлечениях, но и о полезных делах дома.
</a:t>
            </a:r>
            <a:endParaRPr lang="en-US" sz="12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после школы ученики чаще выбирают занятия, которые не требуют долгой подготовки и легко вписываются в обычный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экранные занятия лидируют, но спорт и творчество тоже занимают заметную долю досуга.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опрос класса; модельные данные для урока английского языка.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занятия семиклассников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Playing sports after school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Football и basketball учат взаимодействовать с партнёрами, слушать правила и поддерживать друг друга. Такие занятия особенно полезны для школьников, которым важно двигаться и общаться одновременно.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 зимние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Swimming, cycling, dancing and skating помогают развивать выносливость, координацию и уверенность в движениях. Каждый ученик может выбрать то, что подходит по возрасту, интересам и уровню подготовки.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разговора о спорте удобны короткие модели: I play football on Mondays. I go swimming twice a week. Они звучат естественно и легко запоминаются на уроке.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после школы помогает снять усталость, улучшить настроение и сохранить здоровье. Для семиклассников это ещё и способ провести время активно, а не только за экраном.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Creative hobbies at home and in clubs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живопись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Drawing и painting подходят тем, кто любит работать спокойно и замечать детали. Такие занятия помогают развивать воображение, аккуратность и умение доводить работу до конца.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706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Playing a musical instrument, singing и acting часто связаны с music school или drama club. Они учат концентрации, выразительности и уверенности при выступлении перед другими.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825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поделки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models и crafting развивают терпение и точность. Слова handmade и art club помогают описать результат работы и показать, что хобби может быть полезным и красивым.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44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удобно использовать модели I like drawing because it is relaxing. I enjoy playing the piano after school. Такие фразы показывают причину выбора и уровень владения темой.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06373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регулярность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 становятся интереснее, если посещать их регулярно. Тогда ученик постепенно улучшает навыки, накапливает словарь и легче рассказывает о своих интересах по-английски.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связь между занятием, навыком и примером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занятие можно описать через действие, полезный навык и короткое предложение, поэтому таблица помогает строить ответы по образцу.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vocabulary list for Grade 7.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досуга и полезные фразы на английском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устного ответа по теме free-time activities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занятие после школы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Talking about likes and dislikes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358777" y="1902935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и love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like и love помогают выразить обычные и сильные предпочтения. После них удобно использовать действие с -ing: I like playing board games. I love listening to music.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3397135" y="1902935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enjoy звучит чуть более выразительно и подходит для описания приятных занятий. Например: I enjoy going to the park. Она хорошо показывает, что занятие приносит удовольствие.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35494" y="1902935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prefer используют, когда нужно сравнить два варианта. Полезная модель: I prefer reading to playing computer games. Она помогает показать более точный выбор.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372911" y="3463202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like и hate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нужны, когда ученик хочет вежливо сказать о неприемлемом занятии. Их лучше использовать аккуратно, чтобы ответ звучал естественно и не слишком резко.
</a:t>
            </a:r>
            <a:endParaRPr lang="en-US" sz="1050" dirty="0"/>
          </a:p>
        </p:txBody>
      </p:sp>
      <p:sp>
        <p:nvSpPr>
          <p:cNvPr id="15" name="Text 7"/>
          <p:cNvSpPr txBox="1"/>
          <p:nvPr/>
        </p:nvSpPr>
        <p:spPr>
          <a:xfrm>
            <a:off x="3411270" y="3463202"/>
            <a:ext cx="2349731" cy="11008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с because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объяснение делает ответ сильнее: I like tennis because it is active. I prefer books because they are interesting and relaxing. Such phrases show clear reasoning.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вечер школьника обычно состоит не из одного вида деятельности, а из нескольких разных блоков.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и экранное время занимают больше всего времени, поэтому баланс между делами, движением и отдыхом особенно важен.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урока английского языка; модельные данные.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students divide their after-school time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в парке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ребята договариваются встретиться в парке рядом с домом. Они идут пешком, разговаривают и играют с мячом, а затем планируют, кто принесёт велосипед или поможет с домашним заданием. Такое общение делает обычный день более живым и полезным.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прогулка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выходной день друзья выбирают катание на велосипедах или игру в футбол на площадке. Один приносит мяч, другой знает безопасный маршрут, а все вместе соблюдают простые правила и возвращаются домой вовремя. Для семиклассников это удобный и понятный формат отдыха.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праздник с 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свободное время становится поводом для дня рождения или встречи в кафе после уроков. Подростки обсуждают планы заранее, выбирают спокойное место и могут вместе сделать уроки перед прогулкой. Такие ситуации помогают учиться вежливо приглашать и договариваться.
</a:t>
            </a:r>
            <a:endParaRPr lang="en-US" sz="96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друзьями в свободное время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75" y="2023154"/>
            <a:ext cx="347469" cy="30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7561" y="1998544"/>
            <a:ext cx="313321" cy="3580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2199" y="2003850"/>
            <a:ext cx="347469" cy="34746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3911" y="2003850"/>
            <a:ext cx="347469" cy="34746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5623" y="2003850"/>
            <a:ext cx="347469" cy="347469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дела дома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комнаты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приводит в порядок свою комнату, он учится организованности и аккуратности. Простые действия, такие как tidy my room и clean the desk, занимают немного времени, но делают день более спокойным.
</a:t>
            </a:r>
            <a:endParaRPr lang="en-US" sz="1318" dirty="0"/>
          </a:p>
        </p:txBody>
      </p:sp>
      <p:sp>
        <p:nvSpPr>
          <p:cNvPr id="17" name="Text 3"/>
          <p:cNvSpPr txBox="1"/>
          <p:nvPr/>
        </p:nvSpPr>
        <p:spPr>
          <a:xfrm>
            <a:off x="207048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кухне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посуду, складывать приборы и убирать со стола — обычные домашние дела, которые легко назвать по-английски. Такие chores показывают, что свободное время можно использовать не только для отдыха, но и для помощи семье.
</a:t>
            </a:r>
            <a:endParaRPr lang="en-US" sz="1230" dirty="0"/>
          </a:p>
        </p:txBody>
      </p:sp>
      <p:sp>
        <p:nvSpPr>
          <p:cNvPr id="18" name="Text 4"/>
          <p:cNvSpPr txBox="1"/>
          <p:nvPr/>
        </p:nvSpPr>
        <p:spPr>
          <a:xfrm>
            <a:off x="3782199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домом и 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цветов и порядок вокруг дома помогают развивать ответственность. Фразы water the plants и keep things neat особенно полезны, когда нужно рассказать о том, как подросток помогает родителям каждый день.
</a:t>
            </a:r>
            <a:endParaRPr lang="en-US" sz="1214" dirty="0"/>
          </a:p>
        </p:txBody>
      </p:sp>
      <p:sp>
        <p:nvSpPr>
          <p:cNvPr id="19" name="Text 5"/>
          <p:cNvSpPr txBox="1"/>
          <p:nvPr/>
        </p:nvSpPr>
        <p:spPr>
          <a:xfrm>
            <a:off x="5493911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бытовые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Выносить мусор, складывать одежду и разбирать вещи — простые, но важные tasks. Они учат замечать, что small help at home тоже является полезной частью свободного времени и семейной жизни.
</a:t>
            </a:r>
            <a:endParaRPr lang="en-US" sz="1266" dirty="0"/>
          </a:p>
        </p:txBody>
      </p:sp>
      <p:sp>
        <p:nvSpPr>
          <p:cNvPr id="20" name="Text 6"/>
          <p:cNvSpPr txBox="1"/>
          <p:nvPr/>
        </p:nvSpPr>
        <p:spPr>
          <a:xfrm>
            <a:off x="720562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питомце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Кормить питомца, наливать воду и убирать место для животного — хорошие примеры ответственности. Такая деятельность развивает привычку заботиться о других и помогает уверенно говорить о daily routines на английском языке.
</a:t>
            </a:r>
            <a:endParaRPr lang="en-US" sz="12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свободное время влияет не только на настроение, но и на учебные навыки. Некоторые занятия особенно полезны для речи и 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Reading, sports, music and общение с друзьями дают разный эффект, но все они развивают несколько умений сразу. Лучший результат даёт разнообразие занятий.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лексики темы Free-time activities для 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каждое занятие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короткого монолога о свободном времени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6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общего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скажите, чем вы обычно занимаетесь в свободное время. Подойдёт фраза In my free time I usually… — она сразу задаёт тему и помогает начать ответ спокойно и уверенно.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7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дни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уточните, когда именно вы занимаетесь любимым делом. Фразы On weekdays I… и At the weekend I often… делают монолог более точным и показывают, что вы умеете говорить о распорядке.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8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о любимом занятии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назовите главное увлечение. Конструкция My favourite activity is… помогает выделить одно занятие и сделать ответ более логичным, если нужно говорить 4–6 предложений.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91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 причину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короткое объяснение с because. Например, I do it because… показывает, что вы можете не только назвать действие, но и сказать, почему оно вам нравится.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328502" y="2151046"/>
            <a:ext cx="1565100" cy="24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ещё одну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упомянуть другое занятие или ограничение времени. Фразы Sometimes I also… и I don’t have much free time, but… помогают завершить ответ естественно и связно.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план показывает, как можно сочетать учёбу, отдых и полезные дела в течение недели.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показывает, что свободное время может быть разным: оно помогает и отдыхать, и учиться, и поддерживать домашние обязанности.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weekly plan for Grade 7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недельного плана свободного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 учеников 12–13 лет: короткий отдых, домашние задания, затем выбор подходящего свободного времени.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сбалансированный распорядок после школы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54" y="2461427"/>
            <a:ext cx="2600915" cy="2244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277" y="2461427"/>
            <a:ext cx="2600915" cy="2244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0427" y="2461427"/>
            <a:ext cx="2600915" cy="22443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шахматная доска
</a:t>
            </a:r>
            <a:pPr algn="l" indent="0" marL="0">
              <a:lnSpc>
                <a:spcPct val="100000"/>
              </a:lnSpc>
              <a:buNone/>
            </a:pPr>
            <a:r>
              <a:rPr lang="en-US" sz="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 столе лежат книга, шахматы и карандаши. Один ученик читает несколько страниц, другой расставляет фигуры и спокойно думает о следующем ходе, потому что такие занятия помогают сосредоточиться и отдохнуть без шума.
</a:t>
            </a:r>
            <a:endParaRPr lang="en-US" sz="107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Пазл и загадки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был длинным, семиклассники часто выбирают пазлы или короткие загадки. Они сидят за столом, ищут подходящие детали и проверяют свои идеи, поэтому тренируют внимание, память и терпение в спокойной обстановке.
</a:t>
            </a:r>
            <a:endParaRPr lang="en-US" sz="1118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в скетчбуке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ребята берут скетчбук, мягкий карандаш и несколько цветных ручек. Они рисуют простые картинки, узоры или персонажей, а затем показывают результат другу, который говорит: This game helps me think faster, если речь идёт о настольной игре рядом.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занятия для отдыха после насыщенного дня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маленькие ежедневные действия формируют устойчивый результат и помогают школьнику чувствовать себя спокойнее и собраннее.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 движение, чтение и ограничение экрана. Это подтверждает: регулярность полезнее редких больших усилий.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в свободное время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организации свободного времени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телефона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подросток проводит весь вечер за экраном, он быстро устаёт и меньше двигается. Too much screen time мешает отдыху, поэтому важно заранее ограничивать время на телефон и видео.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отход ко сну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ложится спать слишком поздно, утром ему трудно сосредоточиться на уроках. Not enough sleep влияет на настроение, память и желание заниматься полезными делами после школы.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всё свободное время проходит дома, становится меньше энергии и хорошего настроения. Прогулка, спорт или короткая активность помогают восстановить силы и сделать день более balanced.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интереса или хобби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школьника нет любимого дела, свободное время проходит беспорядочно. Hobbies помогают организовать routine, развивать интересы и использовать время более осмысленно.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домашние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простого плана легко пропустить homework и потерять свободное время на спешку. Лучше сначала выполнить важные дела, а потом спокойно выбрать занятие для отдыха.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время, которое помогает расти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free-time activities учит семиклассников говорить о себе, выбирать полезные занятия и соблюдать баланс между учёбой, отдыхом, движением и сном. Это важный шаг к уверенному общению на английском.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2026-05-30T20:49:55Z</dcterms:created>
  <dcterms:modified xsi:type="dcterms:W3CDTF">2026-05-30T20:49:55Z</dcterms:modified>
</cp:coreProperties>
</file>