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события по порядку.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тексты-повествования
</a:t>
            </a:r>
            <a:endParaRPr lang="en-US" sz="44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легко понять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 помогает читателю увидеть, что произошло сначала, потом и в конце. Он учит строить предложения по порядку и делать рассказ ясным, как дорожку из шагов.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узнаём, кто участвует в событии, где и когда всё происходит. Читатель сразу попадает в нужное место и время.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главное действие: герой что-то ищет, делает выбор или решает маленькую проблему. События идут одно за другим.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понятно, чем всё закончилось. Есть результат, и история звучит завершённо, а не обрывается на полуслове.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повествование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варежка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вышел во двор зимним утром и заметил, что одной варежки нет. Он обошёл скамейку, заглянул в сугроб и наконец нашёл её у качелей. История становится понятной, потому что мы видим героя, место, время и итог.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 портфеле
</a:t>
            </a:r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девочка открыла портфель и увидела там маленькую записку от мамы. Она улыбнулась, прочитала слова и аккуратно спрятала листок в тетрадь. В такой истории легко заметить событие и то, как оно меняет настроение героя.
</a:t>
            </a:r>
            <a:endParaRPr lang="en-US" sz="1316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у крыльца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крыльца дома дети услышали тихое мяуканье и увидели пушистого котёнка. Они принесли ему миску с молоком и позвали соседку. В рассказе есть герои, действие, место и добрый результат.
</a:t>
            </a:r>
            <a:endParaRPr lang="en-US" sz="142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складывается история
</a:t>
            </a:r>
            <a:endParaRPr lang="en-US" sz="28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выстроить порядок событий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история движется от начала к завершению.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550" y="1294125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5428" y="1296175"/>
            <a:ext cx="439969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ведут рассказ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открывает рассказ и помогает сразу понять, с чего всё началось. Оно словно говорит читателю: приготовься, сейчас история тронется с места.
</a:t>
            </a:r>
            <a:endParaRPr lang="en-US" sz="1247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события идут дальше без путаницы. Читатель видит, что одно действие уже произошло, а следующее только начинается.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соединяет части текста и показывает аккуратный переход. Оно помогает рассказу звучать плавно, без резких скачков и остановок.
</a:t>
            </a:r>
            <a:endParaRPr lang="en-US" sz="123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появляется конец истории. Читатель понимает, что события завершились, а герой пришёл к результату или выводу.
</a:t>
            </a:r>
            <a:endParaRPr lang="en-US" sz="125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«пошёл», «увидел», «нашёл», «побежал» делают текст живым. Они помогают увидеть, что именно делает герой, как будто он бежит прямо по строчкам.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герой повествования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быть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истории может стать человек, котёнок, игрушка или даже обычный предмет. Главное — чтобы он что-то делал и двигал сюжет вперёд. Иногда герой неожиданно оказывается самым важным.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характер видно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поступкам героя можно догадаться о его характере. Если он помогает, ищет и не сдаётся, он кажется смелым и добрым. Если он всё замечает, значит, он любопытный.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текста: знакомим читателя с историей
</a:t>
            </a:r>
            <a:endParaRPr lang="en-US" sz="237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героя: кто будет действовать в истории. Это может быть ребёнок, животное или даже игрушка, если она очень любит приключения.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указываем место и время. Читатель сразу понимает, где и когда начинается событие, и не теряется, как котёнок без клубка.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можно дать маленькую завязку: находку, письмо, прогулку или встречу. Такая деталь сразу делает рассказ интересным и приглашает читать дальше.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происходит самое интересное. Герой идёт, ищет, разговаривает, помогает или решает маленькую проблему, и события идут одно за другим.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перескакивать вперёд и назад. Если действия стоят по порядку, читателю легко следить за историей и не заглядывать в «чужой» эпизод.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хорошо работают точные глаголы. Они показывают, что именно делает герой: осторожно шагает, быстро бежит, внимательно смотрит, радостно улыбается.
</a:t>
            </a:r>
            <a:endParaRPr lang="en-US" sz="1552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делает повествование живым. Чем яснее действия и связь между ними, тем интереснее читать рассказ до самого конца.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текста: главное действие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заканчивается повествование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результат или короткий вывод. История звучит цельно и аккуратно, как хорошо собранный пазл.
</a:t>
            </a:r>
            <a:endParaRPr lang="en-US" sz="1089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чем закончилась история: герой нашёл ответ, помог другу или справился с трудностью. Читатель больше не ждёт продолжения.
</a:t>
            </a:r>
            <a:endParaRPr lang="en-US" sz="978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впечатление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концовка оставляет радость, тёплую мысль или лёгкое удивление. После неё хочется сказать: вот это история!
</a:t>
            </a:r>
            <a:endParaRPr lang="en-US" sz="11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 смелый шаг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замер у дверей, но потом осторожно шагнул вперёд и улыбнулся. На полу лежала записка, и он быстро поднял её, словно нашёл маленькое сокровище. Лицо героя сразу показало удивление и радость.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котёнок подаёт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тихо мяукнул у забора и настороженно прижал ушки. Девочка наклонилась, протянула ладонь и шепнула несколько добрых слов. На рисунке хорошо видно, как страх сменяется доверием и интересом.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текст живым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текст-повествование по шагам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написать понятный рассказ без путаницы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перепутаны, читатель теряет нить истории. Он не понимает, что было сначала, а что произошло потом, и рассказ становится похож на рассыпанные бусины.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повторы делают текст тяжёлым и однообразным. Вместо интересного движения сюжета читатель снова и снова встречает одни и те же слова, будто стоит на месте.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отступления отвлекают от главного события. Когда автор долго рассказывает о неважных вещах, герои и действия теряются, а история будто прячется в густом тумане.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непонятно, кто что делает, повествование распадается. Поэтому нужны точные глаголы, ясные предложения и короткий, понятный конец, который аккуратно завершает историю.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хорошему повествованию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передаёт настроение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звучит легко: герои двигаются быстро, говорят бодро и часто улыбаются. В тексте появляются светлые детали, и читателю хочется читать дальше без остановки.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история звучит иначе: шаги замедляются, слова становятся осторожнее, а место кажется тише. Даже маленькая деталь, например тень или нахмуренные брови, сразу меняет впечатление.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настроение
</a:t>
            </a:r>
            <a:endParaRPr lang="en-US" sz="15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построения истории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Петя вышел во двор ранним утром и сразу заметил, что у крыльца кто-то тихо шевелится. Так в рассказе появляется герой, место и маленькая завязка.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мальчик увидел крошечного котёнка, принёс ему молоко и позвал маму. Здесь идут главные действия по порядку, без скачков и лишних слов.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котёнка вернули домой, и история закончилась хорошо. В конце есть результат, поэтому читатель понимает, чем всё завершилось и почему Петя обрадовался.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готовый текст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увидеть, всё ли в повествовании стоит на своём месте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1750" y="1294125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8506" y="1296175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писать лучше
</a:t>
            </a:r>
            <a:endParaRPr lang="en-US" sz="2558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герой?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кто будет главным в истории. Это может быть мальчик, девочка, животное или даже игрушка, если именно она совершает действия.
</a:t>
            </a:r>
            <a:endParaRPr lang="en-US" sz="1184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всё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помогает читателю увидеть картинку. Это может быть дом, двор, лес, школа или улица — тогда событие сразу становится понятнее.
</a:t>
            </a:r>
            <a:endParaRPr lang="en-US" sz="121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было?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показывает, в какой момент происходит событие: утром, днём, вечером или зимой. Такая подсказка делает начало текста аккуратным и ясным.
</a:t>
            </a:r>
            <a:endParaRPr lang="en-US" sz="1222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сначала?
</a:t>
            </a:r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не перепутать порядок событий. Сначала случается завязка, а потом герой начинает действовать, искать решение или встречает неожиданность.
</a:t>
            </a:r>
            <a:endParaRPr lang="en-US" sz="1109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закончилось?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нужен для хорошего конца. Он помогает показать результат, вывод или радостное завершение, чтобы история не обрывалась на полуслове.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 сказках и рассказах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рассказ часто начинается с привычных слов «жил-был», и сразу появляется волшебство. Затем герой отправляется в путь, встречает трудности и постепенно приближается к развязке.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событие начинается спокойнее, как в обычной жизни. Но и там есть герой, действие и итог, поэтому читатель легко следит за тем, как история меняется от начала к концу.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писать повествование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учит ясно рассказывать о событиях и не путать их порядок. Этот навык помогает на уроках русского языка и при создании маленьких историй.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строить рассказ, ему легче подбирать точные глаголы и слова-связки. Текст становится живым, аккуратным и понятным для читателя.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умение пригодится и в учебе, и в жизни: можно рассказать о прогулке, игре или смешном случае так, чтобы собеседнику всё было ясно с первого раза.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повествование — это история, которую легко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текст-повествование держится на герое, событиях по порядку и ясном финале. Если всё понятно с первого чтения, значит, история получилась живой и аккуратной.
</a:t>
            </a:r>
            <a:endParaRPr lang="en-US" sz="43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2026-05-21T21:44:58Z</dcterms:created>
  <dcterms:modified xsi:type="dcterms:W3CDTF">2026-05-21T21:44:58Z</dcterms:modified>
</cp:coreProperties>
</file>