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здоровый образ жизни человека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 каждый день формируют здоровье, настроение и самоконтроль.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основа здоровых привычек
</a:t>
            </a:r>
            <a:endParaRPr lang="en-US" sz="269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полезные привычки закрепляются особенно быстро. Домашние правила помогают соблюдать сон, питание, движение и гигиену, а поддержка близких делает этот выбор устойчивым и в школе, и во взрослой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75239"/>
            <a:ext cx="325505" cy="2604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80600" y="1341433"/>
            <a:ext cx="205010" cy="3280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28612"/>
            <a:ext cx="325505" cy="289338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24243" y="3109273"/>
            <a:ext cx="246012" cy="328016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семейные привычки напрямую влияют на здоровье подростка
</a:t>
            </a:r>
            <a:endParaRPr lang="en-US" sz="1695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распорядок помогает вовремя вставать, успевать учиться и не переутомляться. Когда дома уважают время отдыха, подростку легче сохранять силы и меньше сбиваться с режима.
</a:t>
            </a:r>
            <a:endParaRPr lang="en-US" sz="1299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без спешки
</a:t>
            </a:r>
            <a:pPr algn="l" indent="0" marL="0">
              <a:lnSpc>
                <a:spcPct val="90000"/>
              </a:lnSpc>
              <a:buNone/>
            </a:pPr>
            <a:r>
              <a:rPr lang="en-US" sz="45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приемы пищи, особенно завтрак, поддерживают энергию и внимание на уроках. Семейная привычка есть спокойно и вовремя снижает тягу к случайным перекусам.
</a:t>
            </a:r>
            <a:endParaRPr lang="en-US" sz="1377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42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зарядка и активные игры помогают телу развиваться равномерно. Если взрослые сами двигаются, подросток воспринимает физическую активность как нормальную часть дня.
</a:t>
            </a:r>
            <a:endParaRPr lang="en-US" sz="1271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вода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Мытье рук, чистая вода и проветренная комната уменьшают риск болезней и улучшают самочувствие. Такие простые действия становятся привычными, когда их соблюдают все члены семьи.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Разумные ограничения на телефон и компьютер помогают не уставать глазами и сохранять концентрацию. Когда в семье есть общие правила, подростку легче отвлекаться от гаджетов вовремя.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здоровому образу жизни школьников; нормативы сна и физической активности для подростков.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самочувствие школьника
</a:t>
            </a:r>
            <a:endParaRPr lang="en-US" sz="190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какие привычки лучше поддерживают внимание, настроение и работоспособность в течение учебного 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дает полноценный сон; избыток экранного времени ослабляет самочувствие сильнее остальных факторов.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 спешки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вся семья садится за стол вместе, утро становится спокойнее и предсказуемее. Ребенок успевает поесть, собраться и выйти из дома без суеты, а день начинается организованно и ровно.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завтрак, который помогает учиться
</a:t>
            </a:r>
            <a:pPr algn="l" indent="0" marL="0">
              <a:lnSpc>
                <a:spcPct val="90000"/>
              </a:lnSpc>
              <a:buNone/>
            </a:pPr>
            <a:r>
              <a:rPr lang="en-US" sz="4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Каша, яйца, творог, йогурт без лишнего сахара, цельнозерновой хлеб, фрукты и вода — удобные варианты для школьника. Такой завтрак дает силы на первые уроки и помогает не отвлекаться на голод.
</a:t>
            </a:r>
            <a:endParaRPr lang="en-US" sz="1343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завтрак как начало учебного дня
</a:t>
            </a:r>
            <a:endParaRPr lang="en-US" sz="2384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дома: основные правила здорового рациона
</a:t>
            </a:r>
            <a:endParaRPr lang="en-US" sz="1936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ежедневном меню семьи должны быть овощи, фрукты, крупы, молочные продукты, рыба, мясо и бобовые. Разнообразие помогает получать нужные вещества для роста и восстановления сил.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напитки, чипсы, фастфуд и слишком соленая еда должны быть редким исключением. Если такие продукты становятся привычными, повышается риск переедания и снижается качество рациона.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важно есть 3–4 раза в день без больших перерывов. Регулярное питание поддерживает концентрацию на уроках и помогает избежать усталости, головокружения и резкого чувства голода.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мелкие привычки дома заметно влияют на настроение, работоспособность и устойчивость к болезням.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здоровому образу жизни и профилактике заболеваний.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повседневные действия дома отражаются на здоровье подростка.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семейные привычки
</a:t>
            </a:r>
            <a:endParaRPr lang="en-US" sz="246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прогулки, велосипед, подвижные игры и домашняя зарядка помогают легко набрать необходимую физическую активность. Для подростка это не только нагрузка, но и способ переключиться после учебы.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движение укрепляет сердце, мышцы, дыхание и осанку, а также снижает усталость. Когда семья выбирает активный отдых вместе, спорт воспринимается как естественная часть обычного 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всей семьей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семейный пример превращается в привычку
</a:t>
            </a:r>
            <a:pPr algn="l" indent="0" marL="0">
              <a:lnSpc>
                <a:spcPct val="9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повторяющиеся действия взрослых постепенно становятся устойчивыми привычками подростка.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обычно нужно 8–10 часов сна, чтобы мозг успевал восстанавливаться. Если ложиться и вставать примерно в одно время, легче держать внимание и не терять силы в течение дня.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быстро заметен по раздражительности, забывчивости и ошибкам на уроках. Он ухудшает настроение и делает даже привычные задания более трудными, чем они есть на самом деле.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вечерний режим помогает быстрее заснуть: тише в доме, меньше яркого света и никаких экранов хотя бы за полчаса до сна. Это облегчает переход от дел к отдыху.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 становится регулярным, подросток лучше запоминает материал, спокойнее переносит учебную нагрузку и реже чувствует себя разбитым. Такой режим особенно важен в учебные недели.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режим дня и восстановление сил
</a:t>
            </a:r>
            <a:endParaRPr lang="en-US" sz="2713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режиму дня школьника и здоровому образу жизни.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суток школьника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времени помогает сохранить силы и уменьшить переутомление в учебные дни.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 избыток экранного времени заметнее всего сокращают восстановление, поэтому их важно ограничивать.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климат в семье и его влияние на здоровье
</a:t>
            </a:r>
            <a:endParaRPr lang="en-US" sz="173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разговоры и уважение дома снижают напряжение у подростка. В такой обстановке легче соблюдать режим, учиться без лишней тревоги и сохранять хорошее самочувствие.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ссоры, крики и насмешки усиливают стресс. Из-за этого ухудшаются сон, аппетит, концентрация внимания и желание заниматься обычными делами после школы.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помогает переживать трудности и не срываться на вредные привычки. Когда есть доверие и совместные дела, полезные навыки закрепляются быстрее.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безопасность в домашней среде
</a:t>
            </a:r>
            <a:endParaRPr lang="en-US" sz="2434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Мытье рук перед едой и после улицы помогает уменьшить риск инфекций. Чистая посуда, безопасная кухня и свежий воздух в комнате поддерживают домашнее здоровье.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дважды в день, регулярная уборка и питье чистой воды входят в базовые правила. Важно также избегать табачного дыма, потому что он вредит дыхательной системе.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простые шаги важнее редких больших усилий: именно они постепенно формируют устойчивые полезные привычки.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рекомендациям по здоровому образу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здоровья на неделю
</a:t>
            </a:r>
            <a:endParaRPr lang="en-US" sz="257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повторяющиеся действия помогают закрепить полезный режим и сделать его привычным.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роль семьи в профилактике
</a:t>
            </a:r>
            <a:endParaRPr lang="en-US" sz="2073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курить или пробовать алкоголь часто появляется там, где взрослые подают неправильный пример. Если дома есть четкий запрет и единые правила, риск становится заметно меньше.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 постоянные перекусы тоже нередко закрепляются в семейном распорядке. Когда родители следят за режимом и питанием, подростку проще выбрать более полезное поведение.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отражаются на дыхании, памяти, выносливости и внешнем виде. Они мешают учиться, заниматься спортом и чувствовать себя бодрым в течение дня.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начинается с домашней среды без табака и алкоголя. Поддержка, личный пример и одинаковые требования ко всем членам семьи работают лучше любых запретов по отдельности.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здорового образа жизни и профилактики заболеваний.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здоровье семьи
</a:t>
            </a:r>
            <a:endParaRPr lang="en-US" sz="269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взаимосвязаны: один полезный навык усиливает другой и делает режим семьи более устойчивым.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сон и питание, но без движения, гигиены и спокойной атмосферы общий результат будет слабее.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принимает решение о здоровье
</a:t>
            </a:r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семейных действий при изменении режима и полезных привычек.
</a:t>
            </a:r>
            <a:endParaRPr lang="en-US" sz="246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прогулки, спортивные выходные и ужины без телефонов делают движение и общение естественной частью семейной жизни. Ребенку легче соблюдать полезный режим, когда так живут все дома.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вроде приготовления еды вместе или поездок на природу создают положительные эмоции и укрепляют связь между членами семьи. Это помогает меньше уставать и реже тянуться к вредным привычкам.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традиции, которые поддерживают здоровье
</a:t>
            </a:r>
            <a:endParaRPr lang="en-US" sz="1881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44024"/>
            <a:ext cx="443700" cy="35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6608" y="1410754"/>
            <a:ext cx="316125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6654" y="1410754"/>
            <a:ext cx="263438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подростка в укреплении здоровья семьи
</a:t>
            </a:r>
            <a:endParaRPr lang="en-US" sz="1695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режим сна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ложиться вовремя, вставать без спешки и не затягивать вечер за экраном. Такой режим помогает лучше учиться и меньше уставать.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воду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сладких напитков и частых перекусов поддерживает самочувствие и аппетит. Простое решение каждый день постепенно становится полезной привычкой для всей семьи.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Напоминать о движении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предложить прогулку после ужина, выйти во двор или сделать короткую зарядку. Небольшая активность помогает снять напряжение после уроков и сохранить бодрость.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гигиену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аккуратность в комнате и порядок на кухне показывают уважение к общим правилам. Это снижает риск болезней и делает домашнюю среду безопаснее.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здоровье семьи начинается с ежедневных привычек
</a:t>
            </a:r>
            <a:endParaRPr lang="en-US" sz="337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питание, движение, гигиена и доброжелательная атмосфера создают основу здоровья семьи. Когда эти правила соблюдаются каждый день, легче учиться, отдыхать и оставаться в хорошей форме.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2026-05-21T03:17:03Z</dcterms:created>
  <dcterms:modified xsi:type="dcterms:W3CDTF">2026-05-21T03:17:03Z</dcterms:modified>
</cp:coreProperties>
</file>