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jpe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внутренние различия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влияет на хозяйство и неравенство внутри страны.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хозяйство территории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 видно в добыче, производстве, услугах и сельском труде. Но территории развиваются неравномерно: на это влияют природные условия, транспорт, история и роль города и села.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создают продукты и услуги, которые нужны населению и бизнесу. По их составу можно понять, чем территория зарабатывает и на чём строит своё развитие.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 территории виден через занятость, доходы, доступность транспорта, школ, больниц и связи. Чем шире набор качественных услуг, тем устойчивее экономика района.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развития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структура показывает, где именно размещены предприятия, города, дороги и зоны сельского хозяйства. Она объясняет, почему разные районы выполняют разные функции.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по территории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всегда неоднородно: одни районы специализируются на добыче, другие — на переработке, третьи — на услугах. Такое различие формирует связи между территориями.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Неодинаковая роль районов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межстрановые различия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 возникают внутри одной страны или региона. Они отражаются в доходах, количестве рабочих мест, качестве дорог, уровне медицины и доступности образования.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сравниваем внутри страны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Межстрановые различия показывают, насколько разные государства отличаются по богатству, уровню жизни и структуре экономики. Это уже сравнение между отдельными странами, а не между районами одной территории.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внутренних различий помогает понять, где сосредоточены возможности, а где территория отстаёт. Для этого сравнивают города, области, районы и другие части страны.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изучать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хозяйство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 и хозяйственного использования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карте видны различия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 обычно выделяются месторождениями полезных ископаемых и предприятиями, связанными с их добычей. Здесь хозяйство часто зависит от одного ведущего ресурса.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Слабозаселённая периферия обычно удалена от основных магистралей и услуг. Из-за этого там меньше предприятий, ниже плотность населения и слабее экономическая активность.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территории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объединяют управление, образование, медицину, торговлю и финансы. Именно здесь чаще всего сосредоточены наиболее разнообразные виды занятости.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зоны опираются на сельское хозяйство, плодородные земли и сезонную занятость. Для них особенно важны техника, дороги и доступ к рынкам сбыта.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зоны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 концентрируют заводы, транспортные связи и рабочие места. Такие территории становятся центрами переработки, управления и обслуживания соседних районов.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прошлое влияет на экономику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освоения территории складываются дороги, поселения и первые хозяйственные центры. Эти решения надолго задают направление развития региона.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наследие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появляются промышленные районы, складывается кадровая база и инфраструктура. Старые центры могут сохранять экономическую силу, но часто требуют модернизации.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демография меняет рынок труда: численность населения, возраст и миграция определяют спрос на жильё, школы, рабочие места и услуги.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территорию связанной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железные дороги снижают расстояние между производителем и потребителем. Чем лучше транспортная сеть, тем дешевле перевозки и шире рынок для местного бизнеса.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узлы перевалки и логистические центры соединяют территорию с внешними рынками. Они особенно важны для экспорта сырья и доставки товаров в удалённые районы.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рынкам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 ускоряют управление, обучение и доступ к услугам. Без них даже перспективная территория развивается медленнее и хуже удерживает население.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доступность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работу предприятий, жилья и социальной сферы. Надёжное снабжение электричеством и теплом делает территорию привлекательнее для инвестиций и жизни.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ресурсы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специализации региона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создания стоимости и межрайонные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почему города концентрируют рабочие места и услуги.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России проживает в городах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пространство жизни и работы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притяжения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областном центре рядом с вокзалом открываются новые офисы, магазины и учебные центры. Сюда тянутся люди из соседних районов, потому что здесь легче найти работу и получить услуги в одном месте.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расстоянии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школа, ФАП и магазин могут обслуживать сразу несколько окрестных сёл. Расстояния больше, транспорт ходит реже, поэтому повседневные дела требуют больше времени и сил.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периферии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молодёжь уезжает учиться и работать, в селе остаются старшие поколения и меньший выбор занятий. Так на карте постепенно усиливается контраст между густонаселёнными узлами и разреженной периферией.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места жизни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особенно важна для семей с детьми и пожилыми людьми. Если до больницы далеко, а приём специалистов редок, уровень тревоги растёт и решение о переезде принимается быстрее.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рядом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школа и детский сад определяют, сможет ли семья спокойно жить на месте. Если качество образования ниже, родители чаще рассматривают переезд в более крупный и удобный центр.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услуги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водоснабжение давно стали частью базового комфорта. Там, где эти услуги стабильны, люди легче учатся, работают удалённо и реже уезжают в поисках привычных условий.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доступность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дороги, автобус и связь сокращают ежедневные потери времени. Когда добраться до поликлиники, магазина или работы слишком сложно, территория начинает восприниматься как менее комфортная для жизни.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 базовым признакам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территорий по ключевым показателям помогает увидеть не только уровень развития, но и устойчивость экономики.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 выглядит наиболее уязвимой: низкий уровень и зависимость от узкой структуры обычно повышают риски.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для сравнения территорий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по типам территорий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хозяйство территорий редко бывает одинаковым: одни опираются на сырьё, другие — на переработку и сервис.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 сочетается с более высокой зависимостью от одного сектора, тогда как агломерации обычно усиливают услуги и переработку.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отраслевой структуры по типам территорий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 что усложняет неравномерность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со специализацией быстрее привлекают инвестиции и формируют новые рабочие места. Это усиливает роль крупных городов, транспортных узлов и производственных площадок, где экономическая активность сосредоточена особенно плотно.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территория развивается не за счёт одного преимущества, а благодаря балансу функций. Чем лучше связаны центр и окраины, тем устойчивее сеть расселения и хозяйства.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системы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и доступе к услугам часто ускоряет отток молодых и квалифицированных людей. В результате периферия теряет кадры, а центр получает дополнительную нагрузку на жильё и инфраструктуру.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сдвиг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держится на одном виде деятельности, она становится чувствительнее к кризисам и колебаниям спроса. Такое положение особенно заметно в моногородах и сырьевых районах.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зависимости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выравнивание развития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Оценка проблем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выявляют, где разрыв наиболее заметен: в дорогах, школах, медицине, жилье или рабочих местах. Без точного диагноза поддержка часто расходуется неэффективно.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изменений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оценивают результат по занятости, миграции, доступности услуг и качеству жизни. Если эффект устойчив, разрыв между центром и периферией постепенно сокращается.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Поддержка территории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запускают инфраструктурные и социальные проекты: строят дороги, модернизируют связь, открывают объекты обслуживания и создают условия для бизнеса и занятости.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укрепляют регионы без перекоса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получает устойчивый рост, когда предприятия, колледжи, вузы и поставщики работают в одной цепочке. Кластер усиливает обмен знаниями, ускоряет внедрение технологий и создаёт более качественные рабочие места.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Создание кластера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переобучения, общественные работы и помощь при трудоустройстве уменьшают последствия экономических перемен. Люди быстрее находят новое место в хозяйстве и меньше зависят от одного работодателя.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Адаптация занятости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 и медицинские учреждения повышают качество человеческого капитала. Это особенно важно для регионов, где не хватает специалистов и нужно удержать молодёжь.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Инвестиции в людей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малого и среднего бизнеса расширяет местную экономику и снижает зависимость от одной отрасли. Чем разнообразнее структура, тем устойчивее регион к кризисам и сезонным колебаниям.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Диверсификация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мини-кейса по трём регионам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три региона по доходам, сезонности занятости и устойчивости рабочих мест. Это покажет, где зависимость от одной отрасли сильнее всего и кому нужна поддержка в первую очередь.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Сравнение стартовых условий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предложите меры для каждого типа экономики: добыче — переработку и транспорт, сельскому хозяйству — хранение и логистику, туризму — круглогодичный сервис и кадры.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решения для разных функций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подумайте, какие общие шаги полезны всем трём территориям: дороги, связь, образование и доступное жильё. Именно они создают основу для более равномерного развития.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Общая инфраструктура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территории от зависимости к устойчивости
</a:t>
            </a:r>
            <a:endParaRPr lang="en-US" sz="2515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бизнес и власть вкладываются в дороги, связь и подготовку кадров, район перестаёт быть изолированным. Людям становится проще учиться, лечиться и работать без переезда в крупный центр.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меняет карту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территория живёт за счёт добычи сырья и зависит от колебаний цен. Со временем рядом появляются переработка, складская логистика и сервисы, а число устойчивых рабочих мест растёт.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цепочке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формируются новые связи между центром и периферией: товары движутся быстрее, услуги становятся доступнее, а экономическая структура становится более разнообразной и устойчивой.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связанная территория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территории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всегда неравномерно, потому что ресурсы, история, люди и инфраструктура распределены по территории по-разному. Понимание этих различий помогает объяснять развитие и находить способы его выравнивания.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2026-07-27T04:08:47Z</dcterms:created>
  <dcterms:modified xsi:type="dcterms:W3CDTF">2026-07-27T04:08:47Z</dcterms:modified>
</cp:coreProperties>
</file>