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драмы: трагедия, комедия, драма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— три способа увидеть человека в жизни.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драмы родились в Древней Греции на праздниках в честь Диониса. Со временем пьесы стали различать по настроению, конфликту и финалу, а Аристотель в «Поэтике» описал трагедию и комедию.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античного театра к школьному курсу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драматических произведениях главное — конфликт: между людьми, между героем и обстоятельствами или между желанием и долгом.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прежде всего на диалогах. Авторские ремарки помогают понять действия персонажей, их паузы, жесты и обстановку сцены.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создаётся для театра, поэтому в ней важны действие, смена эпизодов, развитие напряжения и выразительные характеры героев.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драматические жанры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жанров драмы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 основные признаки жанров и увидим, чем они отличаются друг от друга.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жанров лучше всего видны по тону, типу конфликта и характеру развязки.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литературы,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Трагедия: смысл и эмоциональный эффект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 и роковой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показывает человека в столкновении с судьбой, долгом или сильным противником. Герой часто смел и значителен, но его выбор ведёт к страданию.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чувство цены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вызывает напряжение и сострадание. Зритель видит, что одна ошибка или неверное решение могут изменить жизнь необратимо.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трагедии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особенно связана с выбором героя: он вынужден отвечать за свои поступки до конца.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признаки связаны с долгом, судьбой и жертвенным выбором, а не с внешней эффектностью.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литературы,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трагический конфликт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сталкивается с силой, которую нельзя легко победить: законом, судьбой, враждой или собственной ошибкой.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решения кажутся оправданными, но каждое из них усиливает напряжение и приближает тяжёлую развязку.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трагедии важна не случайность, а цепочка поступков, из-за которых конфликт становится всё острее.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приносит катастрофу или потерю, чтобы показать высокую цену ошибки и силу переживания.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смех и критика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комедии не только развлекает, но и исправляет. Когда герой попадает в смешное положение, зритель узнаёт знакомые слабости и начинает смотреть на них критически.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смешные стороны привычек, поступков и характеров. Через улыбку и смех она заставляет заметить глупость, лень, жадность или самоуверенность.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комического эффекта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часто возникает, когда слово героя расходится с его поступком или когда обстоятельства складываются нелепо.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источники смеха связаны с ситуацией и недоразумением, а речевые приёмы усиливают эффект.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литературы,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комедии в школьном курсе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комедия показывает обычные домашние, школьные и общественные ситуации, поэтому её легко узнать по знакомым жизненным деталям.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комедия острее всего высмеивает общественные недостатки и человеческие пороки, делая смех более резким и выразительным.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характеров строится на ярких чертах личности, а комедия положений — на путанице, случайностях и смешных недоразумениях.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комедийный сюжет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недоразумение превращается в комическую ситуацию и затем разрешается.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драма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трудной жизненной ситуацией, которая сразу вызывает сомнения и внутреннее напряжение.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заставляют героя принимать решения, поэтому особенно заметны его чувства, отношения с людьми и личная ответственность.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завершается не всегда однозначно: исход может быть сложным, но в нём сохраняется ощущение живой, правдивой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комедия и драма: сравнение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трёх жанров по тону, герою, конфликту и финалу.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легче различать по общему настроению и развязке: у трагедии она тяжёлая, у комедии — весёлая, у драмы — более жизненная и открытая.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разных жанрах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герой обычно необычен и силён, поэтому его поражение воспринимается особенно остро: зритель видит, как высокая личность сталкивается с непреодолимым испытанием.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персонаж часто смешон из-за своих привычек, ошибок или самоуверенности, а смех помогает заметить его слабости без жестокости.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герой ближе к обычному человеку: его сомнения, трудности и выбор вызывают сочувствие, потому что они понятны и знакомы многим.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пьесы: реплики и ремарки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Ремарки помогают представить сцену точнее: автор указывает жесты, паузы, мимику, движение и обстановку. В трагедии речь обычно торжественнее, а в комедии звучит живо, просто и остроумно.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из реплик персонажей: именно они передают спор, настроение, характеры и движение действия. По речи героев можно понять, кто уверен, кто растерян и кто скрывает свои чувства.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жанр влияет на эмоции зрителя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управляют настроением зрителя: один и тот же конфликт может вызывать тревогу, улыбку или глубокое размышление.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сильнее всего связана с состраданием и напряжением, а комедия — со смехом и радостью. Драма чаще побуждает задуматься о выборе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школьному курсу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У. Шекспира — трагедия о любви, которая сталкивается с враждой семей и приводит к тяжёлым последствиям для героев.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Д. И. Фонвизина — комедия, где высмеиваются невежество, лень и самоуверенность, а смешные ситуации помогают увидеть общественные недостатки.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А. Н. Островского — драма о конфликте личности и среды, в которой важны переживания героини и тяжесть жизненного выбора.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для сравнения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жанр пьесы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жанр по тону, конфликту и финалу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и смотреть пьесы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помогают лучше понимать людей: их характеры, мотивы поступков и то, как одно решение может изменить ход событий.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трагедию, комедию и драму литература показывает разные стороны жизни — страдание, смех, надежду, сомнение и ответственность.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пьес развивает внимание к речи героев: важно замечать интонацию, скрытый смысл реплик и особенности диалога.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учит видеть, как персонажи взаимодействуют друг с другом и почему именно в споре или выборе раскрывается их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жанрах драмы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комедия и драма различаются тоном, конфликтом и финалом, но все они показывают человека в важных обстоятельствах. Понимание жанров делает чтение пьес точнее и интереснее.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2026-05-22T19:48:59Z</dcterms:created>
  <dcterms:modified xsi:type="dcterms:W3CDTF">2026-05-22T19:48:59Z</dcterms:modified>
</cp:coreProperties>
</file>