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площади и объёма в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 помогают точно описывать размеры окружающих предметов.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площадь и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нужны в школе и дома: для пола, стен, тетрадей, коробок, аквариумов и бутылок. Они помогают сравнивать предметы, выбирать материалы и записывать ответ с правильными единицами.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мм², см², дм² и м². Такие единицы нужны, потому что результат всегда связан с двумя размерами: длиной и шириной фигуры.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фигура занимает на плоскости. Она не говорит о толщине предмета, а описывает только поверхность, которую можно покрыть или измерить.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квадратный сантиметр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см² — это квадрат со стороной 1 см. Такой образ помогает понять, как сравнивают площади разных фигур и почему поверхность измеряют отдельно от объёма.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 и их связь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переходят к более крупной единице площади, число уменьшается в 100 раз. Это связано с тем, что площадь зависит сразу от двух измерений — длины и ширины.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100 см² составляют 1 дм², а 100 дм² составляют 1 м². Такие переходы нужны, чтобы удобно записывать площади маленьких и больших объектов.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мм², см², дм², м² и км² выбирают по размеру предмета. Для тетрадного листа подходят см², а для участка земли или города — более крупные единицы.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см²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такова площадь прямоугольника со сторонами 6 см и 4 см.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как формула S = a × b помогает быстро находить площадь прямоугольника и проверять вычисления на знакомых размерах.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целые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клетки равна 1 см, то одна клетка соответствует 1 см². Сначала считают все полные клетки внутри фигуры, а затем складывают результаты для сравнения с формулой.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половинки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клетки можно объединять попарно: две половинки дают одну целую. Этот способ удобен для фигур сложной формы и помогает проверить, правильно ли найдена площадь по рисунку.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 клетчатой бумаге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площадь в примере у квадрата, а наименьшая — у треугольника. Это удобно видеть сразу, не выполняя отдельные вычисления для каждого случая.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размерах площадь зависит от формы и от высоты: чем больше основание или высота, тем больше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расчёты по формулам площади для 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пространства занимает тело внутри. Это не поверхность предмета, а его внутреннее содержимое, которое можно заполнить кубиками, водой или воздухом.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объёма используют кубические единицы: мм³, см³, дм³ и м³. Они нужны, потому что объём зависит сразу от трёх измерений: длины, ширины и высоты.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см³ — это куб со стороной 1 см. Такой образ помогает представить, сколько маленьких кубиков помещается внутри коробки, модели или другой объёмной фигуры.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 1 дм³ и используется для измерения вместимости жидкостей.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удобное соответствие помогает быстро понимать объём воды, сока или молока и переводить результаты между школьными и бытовыми единицами.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находят по формуле V = a × b × c, где a, b и c — длина, ширина и высота. Формула показывает, сколько кубических единиц помещается внутри тела.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размеры коробки равны 10 см, 4 см и 3 см, то объём легко вычислить: 10 × 4 × 3 = 120 см³. Такой ответ записывают с кубическими единицами.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для коробок, ящиков и других предметов с прямыми гранями. Он помогает оценить вместимость и сравнить несколько тел по размеру.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и объём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задач на площадь и объём по школьному курсу 6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и объёма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площадь и объём, какие формулы используются и в каких единицах записывается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относится к поверхности фигуры, а объём — к внутреннему пространству тела; формулы различаются числом 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квадратные и кубические единицы: см² показывают площадь, а см³ — объём. Из-за этой ошибки правильный ответ становится неверным даже при верных вычислениях.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нахождении объёма иногда забывают учесть высоту. Если умножить только длину на ширину, получится площадь основания, а не объём всего тела.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заменять площадь периметром. Периметр измеряет длину границы фигуры, поэтому он не показывает, сколько места занимает поверхность.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верно решает задачу, но не записывает единицы измерения. Без них ответ выглядит неполным и может быть засчитан как ошибочный.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меняют пол или клеят обои, сначала находят площадь стен или пола. От этого зависит, сколько материала нужно купить. На рисунке удобно показать комнату с измеренными сторонами и подчеркнуть, что важна именно поверхность.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 аквариум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упаковки подарка, хранения вещей или выбора аквариума важен объём. Он помогает понять, сколько предметов или воды поместится внутри. На иллюстрации можно изобразить коробку и аквариум с подписями длины, ширины и высоты.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на 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или на клетчатой бумаге площадь легко увидеть по клеткам. Такой способ особенно полезен на уроках, когда нужно проверить вычисления и связать формулу с реальным изображением фигуры.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 жизни и в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единицы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единицы чаще используют для учебных задач с листами, тетрадями и небольшими предметами.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квадратные сантиметры и литры встречаются особенно часто, а крупные единицы нужны для помещений и больших ёмкостей.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задач школьного курса математики 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053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00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математическими темами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ширина,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строится на трёх измерениях. Если хотя бы одно из них не учесть, результат будет неполным, поэтому важно внимательно читать условие и выбирать нужные данные.
</a:t>
            </a:r>
            <a:endParaRPr lang="en-US" sz="1192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дополняет площадь: он показывает длину границы фигуры, а площадь — сколько места занимает её поверхность. Эти величины не заменяют друг друга, но часто используются вместе.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сначала находят площадь основания, а затем используют её для вычисления объёма. Такой приём особенно удобен для прямоугольных тел и таблиц с размерами.
</a:t>
            </a:r>
            <a:endParaRPr lang="en-US" sz="1186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решать реальные задачи: считать материалы, сравнивать размеры предметов и оценивать вместимость. Поэтому знания о площади и объёме нужны не только в геометрии.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на площадь или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площадь и объём по материалам 6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со сторонами 5 м и 4 м имеет площадь 20 м², потому что для прямоугольника нужно умножить длину на ширину. Ответ показывает, сколько места занимает пол.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Тетрадный лист размером 20 см на 16 см имеет площадь 320 см². Здесь удобно работать в квадратных сантиметрах, так как размеры небольшие и легко умножаются.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размерами 2 дм, 3 дм и 4 дм имеет объём 24 дм³. Для объёма обязательно учитывают все три измерения: длину, ширину и высоту.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задачи показывают, что сама формула зависит от того, что нужно найти. Важно не только правильно посчитать, но и выбрать подходящие единицы измерения.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знания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точно рассчитать количество плитки, обоев, краски или ткани. Это делает покупки экономнее и помогает избежать лишних расходов на ремонт и оформление.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нужен, когда выбирают коробку, бутылку, контейнер или аквариум. Он позволяет заранее понять, хватит ли места внутри для предметов или жидкости.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площадь и объём делает решения задач более аккуратными. Такие навыки полезны и на уроках, и в повседневных ситуациях, где важна точность.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описывает поверхность фигуры, а объём — внутреннее пространство тела. Если правильно выбрать формулу, единицы измерения и порядок вычислений, ответ в задаче будет точным и 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2026-05-24T16:38:29Z</dcterms:created>
  <dcterms:modified xsi:type="dcterms:W3CDTF">2026-05-24T16:38:29Z</dcterms:modified>
</cp:coreProperties>
</file>