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старшего брата Ю. А. Бунина на формирование И. А. Бунина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Юлий Бунин открыл Ивану Бунину мир книги, языка и внутренней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Ивана Бунина прошло в обедневшей дворянской среде, где домашнее чтение, сельский быт и образованный старший брат стали важнейшими источниками первых жизненных ориентиров.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Буниных в мире усадебной культуры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Алексеевич знакомил младшего брата с книгами, выходившими за пределы обычного усадебного круга, и тем самым расширял его представление о мире и культуре.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Бунин как первый проводник в мир чтения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старшего брата будущий писатель рано понял, что книга помогает мыслить, сравнивать, запоминать и наблюдать, а не только проводить время.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чтение приучало Ивана Бунина замечать точность слова, звучание фразы и смысловую плотность текста, что позже стало основой его литературной требовательности.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старшего брата в семейной памяти Буниных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Авторитет, который был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воспоминаниях Юлий Бунин предстает собранным, спокойным и требовательным к себе человеком. Такой образ особенно ясно читается на фоне дворянского дома, где тишина, порядок и уважение к учению воспринимались как норма повседневной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книга была частью быта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 старшем брате легко дополняется усадебным интерьером и домашней библиотекой. Эти детали помогают увидеть среду, где книга лежала рядом с письменным столом, а разговор об образовании был естественной частью семейного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влияния Юлия Бунина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разовый эффект, а несколько взаимосвязанных каналов влияния, которые действовали одновременно и усиливали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стало приобщение к книге: именно оно запустило долгий процесс формирования вкуса, дисциплины и самостоятельного мышления.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Семейно-биографический материал об И. А. и Ю. А. Буниных; обобщение на основе описания детства писателя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общение с книгами приучило Бунина ценить точность выражения: он учился замечать, как одно удачное слово может передать мысль яснее длинного объяснения.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 и пример старшего брата сформировали вкус к сдержанности, поэтому в зрелой прозе Бунина почти нет лишней риторики и громких деклараций.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наблюдать за природой и людьми развивала внимание к детали; позже именно деталь часто становилась у него носителем настроения и смысла.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внутренней собранности сделало бунинский стиль строгим и музыкальным: фраза звучит точно, а текст сохраняет ясность даже при сильной эмоциональности.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семейное воспитание повлияло на будущий стиль Бунина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дал Бунину старший брат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семейное влияние переходило из детского опыта в устойчивые качества личности и писательской манеры.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Юлия Бунина проявилось как система ранних привычек, а не как один эпизод, поэтому оно заметно и в мировоззрении, и в творчестве.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детстве И. А. Бунина и роли Ю. А.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Бунин и формирование мировоззрения младшего брата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норма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показывал, что чтение — это не редкое событие, а повседневная привычка. Для Ивана Бунина такой опыт сделал книгу естественным способом узнавать и понимать мир.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думать самостоятельно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Бунин был примером человека, который не ограничивается готовыми мнениями. Это укрепляло у младшего брата уважение к личному размышлению, внутренней свободе и ответственности за собственный выбор.
</a:t>
            </a:r>
            <a:endParaRPr lang="en-US" sz="126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авторитет без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строилось на доверии и близости, а не на жестком наставничестве. Поэтому оно принималось естественно и помогало формировать устойчивые жизненные ориентиры без внешнего принуждения.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повседневный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образованного и собранного старшего брата влиял сильнее любых нравоучений. Он показывал, как соединяются труд, самообладание и уважение к знаниям в одном характере.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ранний домашний опыт постепенно превратился в зрелую художественную манеру Ивана Бунина.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семейного влияния к литературной биографии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Усадебная среда как пространство общего опыта братьев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уклад, семейные разговоры и домашнее образование создали для братьев общую культурную почву. В этой среде влияние Юлия Бунина становилось особенно заметным, потому что книга и повседневная жизнь не были разделены.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интерьер, письменный стол, книги и пейзаж Центральной России помогают увидеть, как личная история Буниных связана с образом русского дворянского дома второй половины XIX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ранних черт Юлия и Ивана Буниных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у братьев были общие семейные основания, но их индивидуальные склонности развивались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задавал образец собранности, а Иван превращал семейный опыт в художественную чуткость и точность.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Семейно-биографические сведения об И. А. и Ю. А. Буниных; обобщение по материалам о детстве И. А. Бунина.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стал для Ивана ближайшим и самым доступным образцом образованного человека.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об И. А. Бунине и его семье.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именно одна такая фигура соединяла авторитет, личную близость и ежедневный пример культурной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617" y="1587736"/>
            <a:ext cx="426476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влияния Юлия Бунина на будущего писателя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семейные впечатления превращались в устойчивые черты личности и 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Юлия проявлялось системно: не как отдельный эпизод, а как цепочка ранних привычек, определивших духовный и художественный рост Бунина.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биографическим данным И. А. Бунина.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приучило Бунина вслушиваться в звучание слова, замечать оттенки смысла и ценить точность выражения задолго до начала литературной работы.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Юлия укреплял представление о том, что грамотность и культура речи — это не формальность, а показатель внутренней собранности и уважения к собеседнику.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 выразилось в бунинской прозе: короткая, отточенная фраза, ясный синтаксис и отсутствие лишней риторики стали знаком высокой языковой требовательности.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отношение к русскому языку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детского опыта к основным художественным темам Бунина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мотивы складывались постепенно: ранние впечатления получали глубокое эмоциональное и культурное продолжение.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усадьбе и память о семье стали источником тем, которые позже определили лирику и прозу Бунина.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биографических сведений и устойчивых мотивов творчества И. А. Бунина.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культурная атмосфера детства Буниных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конца XIX века помогают увидеть, что детство братьев проходило в мире дворянского быта, домашнего образования и уважения к книге, типичном для русской провинции.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визуальный контекст связывает личную историю семьи с эпохой, когда усадьба, школа и гимназическая культура формировали первые представления о знаниях, долге и достоинстве.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пример Юлия Бунина постепенно превращался во внутреннюю установку Ивана Бунина.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авторитета брата к самостоятельному писателю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Алексеевич был важным ориентиром, но не единственным фактором становления Бунина: на его характер влияли родители, домашняя среда, природа и общий уклад усадебной жизни.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талант Ивана проявлялся самостоятельно, а позднейшие впечатления и жизненные испытания расширяли и усложняли тот старт, который он получил в семье.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границы влияния Юлия Бунина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перемены конца XIX — начала XX века тоже существенно повлияли на мировоззрение и темы писателя, поэтому роль брата нужно видеть в более широком контексте.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Юлий помог задать культурную высоту, приучил к книге и саморазвитию, то есть сформировал исходную точку, с которой начался путь будущего писателя.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роли Юлия Бунина в жизни Ивана Бунина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обобщает, какие качества и установки передались через семейное влияние и как они проявились в зрелом творчестве.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влияние Юлия было устойчивым и многослойным: оно затронуло вкус, речь, дисциплину и духовную планку будущего писателя.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биографическим и литературоведческим материалам об И. А. Бунине.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фигура старшего брата помогает понять Бунина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Алексеевич был не просто членом семьи, а первым носителем культурного авторитета для Ивана Бунина. Через него будущий писатель рано узнал ценность книги, точности и внутренней собранности.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2026-05-23T18:21:21Z</dcterms:created>
  <dcterms:modified xsi:type="dcterms:W3CDTF">2026-05-23T18:21:21Z</dcterms:modified>
</cp:coreProperties>
</file>