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охраны живого мира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объединяет всё, от бактерий до лесов, и поддерживает жизнь людей.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наука о жизни вокруг нас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понять, как устроены живые организмы, почему они зависят от среды и как каждое место обитания связано с другими.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живой мир и биоразнообразие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 — это растения, животные, грибы, бактерии и другие организмы, которые населяют Землю и постоянно взаимодействуют друг с другом.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означает множество разных видов. Чем оно выше, тем лучше экосистема выдерживает засухи, болезни, пожары и другие изменения.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малых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микроскопические живые существа важны: они разлагают остатки, возвращают вещества в почву и участвуют в круговороте веществ в природе.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природе много видов, ей легче сохранять равновесие. Потеря даже маленького звена может ослабить целую природную 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дом для многих организмов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есть верхний ярус деревьев, кустарники и травы. Каждый слой создаёт особые условия и привлекает свои виды животных и насекомых.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обитателям пищу, защиту от врагов и место для гнёзд, нор и зимовок, поэтому многие виды не могут жить без него.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почва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леса получают из почвы воду и питательные вещества, а густая растительность помогает удерживать влагу и защищает землю от разрушения.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грибы, птицы, насекомые и звери в лесу связаны между собой. Один вид поддерживает другой, поэтому лес работает как единая система.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причины, из-за которых страдает природа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вред начинается с утраты мест, где виды могут кормиться и размножаться. Затем усиливаются другие угрозы.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урока; условная диаграмма для объяснения причин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серьёзная угроза — уничтожение мест обитания; остальные факторы ускоряют ослабление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исчезновение одного вида опасно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птиц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сокращение насекомых может привести к нехватке пищи у птиц. Затем уменьшается и их численность, а вместе с ней меняется вся среда.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опыления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уменьшается число насекомых-опылителей, многим растениям сложнее размножаться. Из-за этого меньше плодов, семян и корма для других организмов.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виды не существуют отдельно. Растения, животные, грибы и бактерии образуют цепи и сети связей, от которых зависит жизнь всей экосистемы.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цепи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исчезает один вид, другим становится труднее находить пищу или выполнять свою роль. Тогда цепь питания ослабевает и становится менее устойчивой.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природы для человека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природный объект выполняет свою работу и напрямую влияет на жизнь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«Важность охраны живого мира планеты»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зависит от природы ежедневно: она даёт ресурсы, пищу, чистую среду и условия для отдыха.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36" y="1502125"/>
            <a:ext cx="2595703" cy="199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3661" y="1502100"/>
            <a:ext cx="2595703" cy="199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6811" y="1502100"/>
            <a:ext cx="2595703" cy="199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 Красная книга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 встречается всё реже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растение или животное становится редким: его находят всё меньше, а привычные места обитания исчезают. Тогда специалисты особенно внимательно следят за такими видами, чтобы не упустить момент, когда помощь ещё может спасти их от исчезновения.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как сигнал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Красную книгу заносят виды, которым нужна особая охрана. Это не просто список, а важный знак для учёных, защитников природы и всех людей, что виду угрожает опасность и ему нужна поддержка.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редкие виды удаётся защитить, природа сохраняет своё богатство и красоту. Это важно не только сегодня, но и для будущих поколений, которые тоже должны увидеть живой и разнообразный мир.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 может исчезнуть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цепочка неблагоприятных событий постепенно ослабляет вид.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помогают природе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природу защищают особенно строго: ограничивают вырубку, охоту и строительство. Благодаря этому сохраняются редкие растения и спокойные места для животных.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территориях охрана природы сочетается с бережным отдыхом людей. Посетители могут наблюдать природу, не разрушая места обитания и не тревожа животных.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создают для защиты отдельных видов или природных участков. Они помогают сохранить гнёзда птиц, нерестилища рыб и ценные природные места.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территория под охраной, экосистема получает время на восстановление. Растения успевают разрастись, а животные — спокойно размножаться и возвращаться в свои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 восстанавливаться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люди начинают действовать, тем быстрее природа возвращает утраченные связи между видами и средой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подготовлена на основе общего обзора природоохранных мер; оценка носит качественный характер.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вклад дают восстановление лесов и защита мест обитания: они помогают сразу многим организмам.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58549" y="1371600"/>
            <a:ext cx="1645716" cy="32978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изучают живой мир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выходят в леса, на луга и к водоёмам, чтобы видеть животных и растения в естественной среде. Так они замечают поведение, места обитания и сезонные изменения.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и сравнивают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подсчитывают численность видов и сопоставляют результаты за разные годы. Это помогает понять, где популяция уменьшается, а где природа остаётся более устойчивой.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0172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Изучают среду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почва и воздух тоже важны для живых организмов. Если они загрязняются или меняются, это сразу отражается на здоровье растений, животных и микроорганизмов.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89143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наблюдений применяют фотоаппараты, бинокли и специальные ловушки. Полученные данные помогают вовремя заметить опасные изменения и принять меры, пока вид ещё можно сохранить.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7541" y="1499600"/>
            <a:ext cx="2468718" cy="228982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Красная книга помогает сохранить редкие виды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птица на болоте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тихом болоте селится редкая птица, которой нужны спокойствие и чистая вода. Если место обитания исчезает, ей становится негде гнездиться. Красная книга помогает привлечь внимание к таким видам и защитить важные участки природы.
</a:t>
            </a:r>
            <a:endParaRPr lang="en-US" sz="1049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легко потерять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лесной поляне растёт редкий цветок, и каждый сорванный стебель делает его ещё уязвимее. Когда вид попадает в Красную книгу, люди узнают, что его нельзя бездумно рвать, а места произрастания нужно беречь.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и животное под охраной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Красную книгу включают не только птиц и зверей, но и грибы, а также растения. Это напоминает, что природа состоит из множества незаметных, но важных частей, и каждая из них нуждается в защите.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вредно для живой природы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вредных действий сразу ухудшают среду обитания, а некоторые ещё и поддерживают незаконную добычу животных.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человека ухудшают условия жизни растений и животных и к чему это приводит.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 содержанию учебной темы о влиянии человека на 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59363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4812" y="1459363"/>
            <a:ext cx="281925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751" y="1459363"/>
            <a:ext cx="375900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58406" y="3121379"/>
            <a:ext cx="234937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58969"/>
            <a:ext cx="375900" cy="300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могут помогать живому миру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мусор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территория безопаснее для птиц, насекомых и мелких зверей. Если мусор убирать сразу, он не попадает в почву и воду и не становится причиной травм.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воде помогает сохранять природные ресурсы. Даже простые привычки, например закрывать кран, учат не расходовать лишнее то, что нужно и людям, и живым организмам.
</a:t>
            </a:r>
            <a:endParaRPr lang="en-US" sz="1123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деревья
</a:t>
            </a:r>
            <a:pPr algn="ctr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помогает восстанавливать зелёные участки и создавать тень, укрытие и пищу для многих видов. Такие дела особенно полезны возле школы и во дворе.
</a:t>
            </a:r>
            <a:endParaRPr lang="en-US" sz="1188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многоразовое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 или сумка уменьшают количество отходов. Когда одноразового пластика становится меньше, природе легче справляться с мусором, а школьные привычки становятся более ответственными.
</a:t>
            </a:r>
            <a:endParaRPr lang="en-US" sz="1123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делах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макулатуры, уборка территории и экологические акции показывают, что забота о природе — это совместное дело. Даже небольшие действия становятся заметными, если их повторяют многие.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экологический выбор каждый день
</a:t>
            </a:r>
            <a:pPr algn="l" indent="0" marL="0">
              <a:lnSpc>
                <a:spcPct val="80000"/>
              </a:lnSpc>
              <a:buNone/>
            </a:pPr>
            <a:r>
              <a:rPr lang="en-US" sz="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обычные поступки школьника постепенно уменьшают вред природе и помогают ей сохраняться.
</a:t>
            </a:r>
            <a:endParaRPr lang="en-US" sz="27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когда природе вредят и когда её защищают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действия по охране природы дают заметный результат, если они повторяются долго и поддерживаются многими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темы; значения условные, для наглядности.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вред уменьшается, а помощь становится постоянной, численность видов и состояние экосистем постепенно улучшаются.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когда охрана природы дала результат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местных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убирают мусор, берегут лес и не нарушают правила, природа быстрее восстанавливается. Совместные усилия делают охрану не разовой акцией, а настоящей привычкой.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регулярно следят за состоянием видов и среды обитания. Благодаря их данным можно вовремя заметить опасные изменения и изменить меры охраны, пока не стало слишком поздно.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редких животных перестают охотиться, у них появляется шанс восстановить численность. Но успех возможен только при строгом контроле и соблюдении правил всеми людьми.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участки помогают сохранять гнёзда, убежища и кормовые места. На таких территориях животные меньше тревожатся, а растения могут расти без постоянного повреждения.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930" y="1376975"/>
            <a:ext cx="229948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830" y="1376975"/>
            <a:ext cx="229948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 — основа безопасной жизни человека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которым мы дышим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другие зелёные растения очищают воздух и делают его более пригодным для жизни. Когда вокруг достаточно здоровых экосистем, людям легче дышать, а города и посёлки становятся комфортнее. Поэтому забота о природе — это забота о собственном здоровье.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еда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реки, плодородная почва и разнообразные живые организмы помогают людям получать воду и пищу. Если в природе много разных видов, экосистема лучше переносит засуху, пожары и болезни, а значит, жизнь людей становится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живого мира — это забота о нашем будущем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бережём природу, сохраняются виды, чистая вода, воздух и почва. Каждый человек может помогать ежедневно, а вместе такие действия делают мир безопаснее и богаче для всех.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2026-05-31T18:20:29Z</dcterms:created>
  <dcterms:modified xsi:type="dcterms:W3CDTF">2026-05-31T18:20:29Z</dcterms:modified>
</cp:coreProperties>
</file>