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частица Родины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начинаются первые дороги, добрые люди и любимые места.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начинается рядом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место, с которым связаны детство, семья и первые открытия. Для ребёнка это двор, школа, парк и знакомые улицы, где всё кажется своим и очень родным.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любовь к родному краю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родному краю часто начинается с обычной дороги в школу. По ней мы каждый день замечаем деревья, дома, соседей и понимаем, что это наш привычный, родной мир.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скамейка, двор, площадка и запах земли после дождя запоминаются надолго. Именно такие простые детали помогают почувствовать: здесь проходит жизнь, которую хочется беречь.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месте хранятся семейные истории, игры с друзьями и первые успехи. Из этих добрых воспоминаний рождаются уважение, забота и тихая гордость за свой край.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всё знакомо и понятно, человеку спокойно и радостно. Он учится замечать красоту рядом и понимать, что родной край — это не просто место, а часть сердца.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родного края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распускаются цветы, летом щебечут птицы, осенью листья становятся золотыми и красными, а зимой землю укрывает белый снег. Природа каждый месяц выглядит по-новому и не даёт скучать.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пейзажи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может быть лесным, степным, горным или речным. Где-то шумят сосны, где-то тянутся поля, а где-то блестят озёра и реки, как зеркала.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парках живут птицы, звери и насекомые, а на лугах растут травы и цветы. Всё это делает природу богатой, красивой и очень интересной для наблюдений.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просто посмотреть в окно, чтобы увидеть знакомый берег, аллею или берёзовую рощу. Такая красота не кричит о себе, но каждый день радует и успокаивает.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село и деревня рядом с нами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много домов, улиц, транспорта и разных учреждений. Здесь люди учатся, работают, ходят в театры, библиотеки и парки, а улицы обычно живут в быстром ритме.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 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и деревне чаще видны огороды, сады, поля и просторные дворы. Здесь люди тоже трудятся, заботятся о хозяйстве и хорошо знают своих соседей.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 всех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город, и село нужны стране. В каждом месте живут люди, которые учат детей, выращивают хлеб, строят дома и делают повседневную жизнь удобной и доброй.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неповторимый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населённого пункта есть своё лицо: шумное, тихое, зелёное или очень просторное. Именно это разнообразие делает родной край интересным и по-своему красивым.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названия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 и площадей часто напоминают о героях, событиях или старинных профессиях. По ним можно узнать, чем гордились люди в прошлом и что было для них важным.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названии есть след природы, оно может подсказать, что рядом когда-то текла река, было озеро или находился удобный берег. Так язык хранит память о месте.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поля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связаны с природой: лесами, лугами, холмами или степями. Они помогают понять, каким был край раньше и почему люди поселились именно здесь.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мастеров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названия, которые напоминают о ремесленниках, ярмарках и мастерских. В них живёт память о людях, чьим трудом создавались нужные и красивые вещи.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Стена, у которой тихо говорят о героях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мемориалов всегда хочется говорить тише. Здесь вспоминают людей, которые защищали родную землю, и благодарят их за мирное небо. Такие места помогают детям понять, что память — это тоже важное дело.
</a:t>
            </a:r>
            <a:endParaRPr lang="en-US" sz="127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здание с длинной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улице стоит дом, который помнит много поколений. В его стенах могли учиться, работать или собираться жители края. Он словно хранит голоса прошлого и делает город или село особенным.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где живёт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старые вещи, фотографии и предметы быта. Они рассказывают о том, как жили люди раньше, чем пользовались и что ценили. Здесь прошлое становится очень близким и понятным.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хранят память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которыми гордится край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врачи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помогают узнавать новое, а врачи заботятся о здоровье людей. Их работа очень нужна каждый день, потому что благодаря им жизнь становится спокойнее, светлее и увереннее.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фермеры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дороги, а фермеры выращивают хлеб, овощи и фрукты. Их труд виден повсюду и делает край крепким, сытым и удобным для жизни.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и ветераны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показывают силу воли и упорство, а ветераны учат помнить историю и ценить мир. Их пример вдохновляет других на добрые дела и честные поступки.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художники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художники замечают красоту родных мест и рассказывают о ней словами и красками. Их творчество помогает увидеть привычный край по-новому и полюбить его ещё сильнее.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добрые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самое важное делают не знаменитости, а обычные соседи, родители и знакомые. Они помогают, заботятся и трудятся честно, а значит, тоже пишут историю родного края.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праздники родного края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обычаи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семье и в селе передаются привычки предков: как встречать гостей, как украшать дом и какие слова говорить в праздник.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угощение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столу готовят особые блюда, пироги или сладости. Угощение делает встречу тёплой и показывает заботу хозяев о гостях.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песни и игры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празднику добавляются песни, хороводы, игры и весёлые приговорки. Дети запоминают их легко, потому что они звучат радостно и дружно.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 будущих поколений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традиции повторяются каждый год, их помнят дети и взрослые. Так праздник становится частью жизни края и соединяет прошлое с настоящим.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Умелые руки мастеров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стало красивым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обычного дерева мастера делают ложки, игрушки, шкатулки и резные украшения. В каждом изделии видны терпение и аккуратность, а ещё любовь к природе, из которой взят материал. Такие вещи хочется рассматривать снова и снова.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Нитка, иголка и узор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превращает ткань в нарядное чудо. На полотенцах, рубашках и салфетках появляются узоры, цветы и птицы. Каждая стежка показывает, как много труда и старания вложено в работу.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Глина, из которой родилась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 делает из мягкой глины чашки, горшки и игрушки. Потом изделие становится твёрдым и прочным, а иногда ещё и очень красивым. Такая посуда напоминает, что полезное тоже может быть нарядным.
</a:t>
            </a:r>
            <a:endParaRPr lang="en-US" sz="10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говор и пословицы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крае люди часто говорят по-особому: называют друг друга ласково, приветствуют по-доброму и улыбаются знакомым словам. Такая речь сразу создаёт ощущение дома и доверия.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поговорках хранится опыт многих поколений. Они короткие, но очень меткие: учат трудиться, дружить, уважать старших и помнить, что добро всегда возвращается.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 и выражения помогают узнать, как живут люди в крае, чем гордятся и как шутят. Через речь передаются характер, мудрость и душевное тепло местных жителей.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родного края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важно убирать за собой всё лишнее и не превращать тропинку, двор или берег реки в свалку. Чистое место радует людей и не вредит животным.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цветы и топтать молодую траву. Каждое растение живёт долго и делает край красивее, а нам учит внимательности и аккуратности.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082750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можно разводить только со взрослыми и обязательно потушить до последней искры. В лесу огонь особенно опасен: он может быстро испортить природу и навредить людям.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7276463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птицам и зверям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и животным бывает трудно найти пищу и укрытие. Кормушки, корм для птиц и спокойное поведение в природе помогают им пережить холодное время.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 силы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кран, не тратить воду зря и бережно относиться к вещам, край становится чище и уютнее. Такие привычки показывают уважение к дому, в котором мы живём.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который стал чище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солнечное утро ребята вышли убрать школьный двор: собрали бумажки, подмели дорожки и аккуратно разложили инвентарь. После работы двор сразу стал светлее и дружелюбнее. Ученики увидели, как даже маленькое дело меняет знакомое место.
</a:t>
            </a:r>
            <a:endParaRPr lang="en-US" sz="131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школьного крыльца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пришкольной клумбе мальчики и девочки посадили бархатцы и петунии, полили землю и осторожно расправили листья. Теперь у входа будет яркая цветочная дорожка. Ребята с радостью будут наблюдать, как их труд растёт вместе с растениями.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по знакомой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краеведческой прогулки школьники рассматривали старые дома, памятную табличку и знакомые переулки. Учитель рассказывал, почему улица получила своё название и какие события здесь происходили. Так дети учатся видеть историю прямо рядом с собой.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школьников для родного края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2746" y="2135780"/>
            <a:ext cx="692625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о малой родине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семейных снимках можно увидеть улицы, дома и лица людей, какими они были много лет назад. Фотографии помогают сравнить прошлое и настоящее и почувствовать связь поколений.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бережно хранят голоса близких людей и рассказывают о жизни семьи в разные годы. По ним легко понять, какие события были важны для родных.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 дедушки помнят, как менялся край, где работали люди и чем жила улица. Их рассказы делают историю живой, понятной и особенно близкой детям.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игрушки, значки, книги и другие вещи сохраняют семейные воспоминания. Каждая такая мелочь похожа на маленький мостик между прошлым и настоящим.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в книгах и стихах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знакомых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замечают то, что нам часто кажется обычным: реку за домом, лесную тропинку, шумный рынок или тихую деревню. В их строках привычное становится красивым и значимым.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произведениях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о родном крае слышны любовь, благодарность и лёгкая грусть разлуки. Эти чувства помогают читателю сильнее ценить свой дом, улицу и город.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учат смотреть на знакомые места внимательнее и добрее. После хорошего стихотворения даже обычный двор или парк может показаться удивительным и очень дорогим сердцу.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родного края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где что находится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понять, где расположены дома, школы, парки, дороги и реки. Она делает местность понятной и показывает, как разные точки связаны между собой.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найти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уметь читать карту, можно быстрее добраться до нужного места и не заблудиться. Это полезно и взрослым, и детям, особенно в новом районе или городе.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отметить важное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удобно выделить свой дом, любимую площадку, библиотеку, музей или памятное место. Тогда родной край становится наглядным и ещё более знакомым.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наблюдать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карту, дети замечают, что рядом есть много интересного: улицы, зелёные зоны, водоёмы и важные здания. Так развивается внимание и интерес к своему краю.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малый край связан с большой страной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кормит страну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края выращивают хлеб, овощи и фрукты, другие дают молоко, рыбу или лес. Вместе они помогают России быть щедрой и сильной.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и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работают строители, врачи, учителя, инженеры и фермеры. Их труд нужен всей стране, потому что каждый человек делает важное и полезное дело.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сказки, ремёсла и праздники разных краёв делают Россию яркой и непохожей на одну большую скучную страницу. Культура помогает людям лучше понимать друг друга.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начинается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любит свой двор, улицу и школу, ему легче почувствовать связь с большой Родиной. Забота о близком месте учит заботиться о всей стране.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каждый день уже делает малую родину чище, уютнее и лучше.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вывод по содержанию презентации о бережном отношении к родному краю.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вывод по содержанию презентации о бережном отношении к родному краю.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сегодня и завтра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крае появляются новые дома, детские площадки, дороги и школы. Они делают жизнь удобнее, а путь до нужного места — быстрее и безопаснее.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важное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вокруг строятся новые здания, важно беречь старые памятные места, деревья и реки. Тогда край будет развиваться, не теряя своего лица и памяти.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край начинается с чистых улиц, аккуратных дворов и ухоженных парков. Когда жители заботятся о порядке, место становится приятным для жизни и прогулок.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наших руках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будут дружно трудиться, учиться и беречь природу, родной край станет ещё красивее. Завтра он будет таким, каким мы поможем ему стать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начало большой любви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хранит первые воспоминания, семейное тепло и красоту знакомых мест. Любя его, человек учится беречь и уважать всю свою страну.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2026-05-25T22:44:53Z</dcterms:created>
  <dcterms:modified xsi:type="dcterms:W3CDTF">2026-05-25T22:44:53Z</dcterms:modified>
</cp:coreProperties>
</file>