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английского языка в 11 классе: зачем он нужен сегодня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открывает доступ к знаниям, экзаменам и будущим возможностям.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16" y="1263050"/>
            <a:ext cx="4989419" cy="392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школьная база для будущего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11 классе английский нужен не только для урока: он помогает сдавать ЕГЭ, читать профильные материалы, участвовать в олимпиадах и уверенно работать с международными источниками.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знание английского языка старшекласснику
</a:t>
            </a:r>
            <a:endParaRPr lang="en-US" sz="2599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знаниям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расширяет круг учебных ресурсов: статьи, видеоуроки и онлайн-курсы становятся понятнее без перевода, а информацию можно получать быстрее и точнее.
</a:t>
            </a:r>
            <a:endParaRPr lang="en-US" sz="1185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участия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языком повышает шансы на обменные программы, международные проекты и конкурсы, где требуется не только понимание, но и активное использование английского.
</a:t>
            </a:r>
            <a:endParaRPr lang="en-US" sz="1092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ориентироваться в требованиях современных профессий: многие инструкции, описания навыков и рабочие материалы изначально публикуются на английском.
</a:t>
            </a:r>
            <a:endParaRPr lang="en-US" sz="1105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иностранным языком тренирует внимание к структуре текста, логике высказывания и точности формулировок, что полезно и в русском письменном общении.
</a:t>
            </a:r>
            <a:endParaRPr lang="en-US" sz="11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2699" y="878675"/>
            <a:ext cx="5512799" cy="433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языковые навыки при изучении английского
</a:t>
            </a:r>
            <a:endParaRPr lang="en-US" sz="2186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слышит или читает новый материал в понятном контексте, замечает форму слова и связывает его со значением, а не запоминает изолированно.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происходит понимание: как слово или конструкция работают в предложении, почему выбирается именно эта форма и в каких ситуациях она уместна.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материал повторяется в упражнениях, коротких диалогах, чтении и аудировании, чтобы закрепиться в памяти через разные каналы восприятия.
</a:t>
            </a:r>
            <a:endParaRPr lang="en-US" sz="1153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затем знание переходит в речь и письмо; ошибки в порядке слов, произношении и грамматике здесь естественны и показывают, что идет обучение.
</a:t>
            </a:r>
            <a:endParaRPr lang="en-US" sz="10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работы дают наибольший результат в изучении английского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именно сочетание видов работы дает устойчивый прогресс, потому что каждый навык поддерживает другие и компенсирует их слабые стороны.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эффект обеспечивают чтение и повторение, но без аудирования, говорения и письма результат остается неполным.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методика: обобщение принципов коммуникативного подхода и интервального повторения
</a:t>
            </a:r>
            <a:endParaRPr lang="en-US" sz="6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владения английским языком и цели 11 класса
</a:t>
            </a:r>
            <a:endParaRPr lang="en-US" sz="2521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A1–A2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ученик понимает и использует простые фразы, но еще опирается на ограниченный запас слов и знакомые ситуации.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B1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старшеклассника важно выйти за рамки бытового общения и научиться уверенно понимать учебные тексты, инструкции и основные идеи аудиоматериалов.
</a:t>
            </a:r>
            <a:endParaRPr lang="en-US" sz="1052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B1–B2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диапазон особенно важен в 11 классе: он позволяет читать сложные тексты, строить связные ответы и использовать язык в учебных задачах.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цели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Выпускнику нужно расширять тематическую лексику, развивать аргументацию, применять более сложную грамматику и уверенно работать с экзаменационными форматами.
</a:t>
            </a:r>
            <a:endParaRPr lang="en-US" sz="10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школьного знания к уверенной коммуникации на английском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учебных действий и переход от понимания к самостоятельной речи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как основа для чтения, аудирования и устной речи
</a:t>
            </a:r>
            <a:endParaRPr lang="en-US" sz="2186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49725"/>
            <a:ext cx="32718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первую очередь старшекласснику нужны самые употребительные слова и выражения: они встречаются в текстах, заданиях, аудировании и повседневном общении чаще всего.
</a:t>
            </a:r>
            <a:endParaRPr lang="en-US" sz="1005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6175"/>
            <a:ext cx="36903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школы и экзаменов особенно важны слова по темам education, science и technology, потому что именно они помогают понимать сложные тексты и формулировать ответы.
</a:t>
            </a:r>
            <a:endParaRPr lang="en-US" sz="1052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942636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блоки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лучше запоминается группами: environment, media, health, relationships и career дают готовые смысловые поля для чтения, диалогов и письменных работ.
</a:t>
            </a:r>
            <a:endParaRPr lang="en-US" sz="1052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639073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не только отдельные слова, но и короткие сочетания, чтобы сразу использовать их в речи без лишнего перевода и замедления.
</a:t>
            </a:r>
            <a:endParaRPr lang="en-US" sz="1070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335526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осваиваются наиболее частотные и полезные единицы, затем более редкие и специализированные; так словарь растет быстрее и остается рабочим.
</a:t>
            </a:r>
            <a:endParaRPr lang="en-US" sz="10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речевые навыки развиваются параллельно на уроках английского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навык решает свою учебную задачу и требует собственной практики, но наибольший эффект дает их сочетание.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Односторонняя подготовка дает слабый результат; устойчивый прогресс появляется только при регулярной интеграции всех четырех видов речевой деятельности.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коммуникативного подхода и CEFR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 в 11 классе без перегрузки
</a:t>
            </a:r>
            <a:endParaRPr lang="en-US" sz="2487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5900" y="4314450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блоки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Грамматику лучше изучать небольшими смысловыми частями: так ученик видит не набор правил, а способ выразить конкретную мысль в речи и письме.
</a:t>
            </a:r>
            <a:endParaRPr lang="en-US" sz="848" dirty="0"/>
          </a:p>
        </p:txBody>
      </p:sp>
      <p:sp>
        <p:nvSpPr>
          <p:cNvPr id="11" name="Text 3"/>
          <p:cNvSpPr txBox="1"/>
          <p:nvPr/>
        </p:nvSpPr>
        <p:spPr>
          <a:xfrm>
            <a:off x="1983779" y="3583150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11 классе особенно важны времена Perfect и Continuous, условные предложения, пассивный залог, косвенная речь, модальные глаголы и порядок слов.
</a:t>
            </a:r>
            <a:endParaRPr lang="en-US" sz="848" dirty="0"/>
          </a:p>
        </p:txBody>
      </p:sp>
      <p:sp>
        <p:nvSpPr>
          <p:cNvPr id="12" name="Text 4"/>
          <p:cNvSpPr txBox="1"/>
          <p:nvPr/>
        </p:nvSpPr>
        <p:spPr>
          <a:xfrm>
            <a:off x="3619978" y="2838050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 выбором времени, согласованием подлежащего и сказуемого, употреблением артиклей и дословным переносом русских конструкций.
</a:t>
            </a:r>
            <a:endParaRPr lang="en-US" sz="848" dirty="0"/>
          </a:p>
        </p:txBody>
      </p:sp>
      <p:sp>
        <p:nvSpPr>
          <p:cNvPr id="13" name="Text 5"/>
          <p:cNvSpPr txBox="1"/>
          <p:nvPr/>
        </p:nvSpPr>
        <p:spPr>
          <a:xfrm>
            <a:off x="5135660" y="2111725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 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запоминается лучше, когда оно сразу связано с живыми примерами, короткими диалогами и заданиями, где форма нужна для смысла.
</a:t>
            </a:r>
            <a:endParaRPr lang="en-US" sz="848" dirty="0"/>
          </a:p>
        </p:txBody>
      </p:sp>
      <p:sp>
        <p:nvSpPr>
          <p:cNvPr id="14" name="Text 6"/>
          <p:cNvSpPr txBox="1"/>
          <p:nvPr/>
        </p:nvSpPr>
        <p:spPr>
          <a:xfrm>
            <a:off x="6627961" y="1391914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владение грамматикой формируется через регулярное возвращение к уже изученному материалу, а не через механическое заучивание правил без применения.
</a:t>
            </a:r>
            <a:endParaRPr lang="en-US" sz="8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учебное время при подготовке к английскому языку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лексикой, пониманием и продуктивной практикой помогает учиться без перегрузки и сохранять контакт с языком каждый день.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времени приходится на повторение слов, но остальные виды работы остаются обязательными для устойчивого прогресса.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времени при изучении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7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23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158" y="2295390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488" y="1466300"/>
            <a:ext cx="578700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6884" y="2192325"/>
            <a:ext cx="651038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старшеклассников при изучении английского
</a:t>
            </a:r>
            <a:endParaRPr lang="en-US" sz="2211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цели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цель сформулирована размыто, ученик не понимает, что именно улучшать. В результате занятия становятся хаотичными, а прогресс трудно заметить даже при регулярной работе.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длинные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Многочасовая подготовка раз в неделю быстро утомляет и не удерживает материал в памяти. Короткие, но частые сессии дают более ровный и предсказуемый результат.
</a:t>
            </a:r>
            <a:endParaRPr lang="en-US" sz="1087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Боязнь ошибки часто мешает начать высказывание вслух. Из-за этого ученик понимает текст, но не формирует навык спонтанного ответа и теряет уверенность в речи.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русских конструкций на английский язык приводит к неестественным фразам и грамматическим сбоям. Полезнее учить выражения в контексте, а не переводить их по словам.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 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Заученная отдельно лексика быстро забывается и редко переходит в активную речь. Слово закрепляется прочнее, когда встречается в тексте, аудировании, диалоге и собственном письме.
</a:t>
            </a:r>
            <a:endParaRPr lang="en-US" sz="10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46" y="884475"/>
            <a:ext cx="2215059" cy="19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кармане: как работает интервальное повторение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смартфоне открыто приложение с карточками, и ученик повторяет слова по пути в школу или между уроками. Небольшие сессии помогают не перегружать память и быстрее переносить лексику в активное употребление.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Аутентичная речь: подкаст, видео и субтитры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идут короткие видео с субтитрами, а в наушниках слышна живая английская речь. Такой формат тренирует восприятие темпа, акцентов и связной интонации без привязки только к учебнику.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ошибок в один клик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Онлайн-словарь, корпус и интерактивный тренажер позволяют сразу уточнить значение, произношение и типичное употребление выражения. Ученику легче заметить неточность и исправить ее до того, как ошибка закрепится.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ресурсы в изучении английского языка
</a:t>
            </a:r>
            <a:endParaRPr lang="en-US" sz="27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практики английского языка и их учебная ценность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форма работы решает свою задачу. Наилучший результат дает сочетание разных форм, а не одна из них.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задает структуру, самостоятельная работа дает гибкость, а разговорная практика усиливает речь. Вместе они покрывают разные стороны владения языком.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форм работы по коммуникативному подходу
</a:t>
            </a:r>
            <a:endParaRPr lang="en-US" sz="7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устному ответу и диалогу на английском языке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подготовки к спонтанному высказыванию и диалогу на уроке, собеседовании или экзамене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регулярность важнее редких длинных занятий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занятия легче встроить в расписание и удержать до полного забывания. Они поддерживают привычку и снижают психологический порог входа.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дает более быстрый и устойчивый рост, чем редкие марафоны, даже если суммарное время подготовки одинаково.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сравнения регулярной и нерегулярной практики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межкультурное общение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 тон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слова могут звучать по-разному в зависимости от степени формальности. В английской коммуникации важно учитывать вежливые формы просьбы, благодарности и отказа, чтобы не создавать впечатление резкости.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культурах допустимая степень личной близости и прямоты отличается. Слишком прямой ответ или излишняя фамильярность могут выглядеть неуместно даже при хорошем словарном запасе.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собеседнику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обращения и формы приветствия помогает правильно выстроить контакт. Ошибка в этом элементе не ломает смысл, но способна изменить отношение собеседника к сообщению и его тон.
</a:t>
            </a:r>
            <a:endParaRPr lang="en-US" sz="1004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важнее буквальности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Аутентичные тексты и переписка требуют внимания к скрытым смыслам, подтексту и речевому этикету. Понимание культурного контекста снижает риск недоразумений в онлайн-общении и международных проектах.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английский связан с интересом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слушает любимую музыку или смотрит сериал в оригинале, язык перестает быть абстрактным предметом. Появляется личный смысл, а вместе с ним — желание повторять слова и возвращаться к материалу чаще.
</a:t>
            </a:r>
            <a:endParaRPr lang="en-US" sz="1155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результат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книга, плейлист и тематические карточки напоминают, что английский встроен в повседневную жизнь. Мотивация растет, когда человек замечает конкретный эффект: понимает строку песни, читает статью или отвечает без перевода.
</a:t>
            </a:r>
            <a:endParaRPr lang="en-US" sz="1091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поддерживать мотивацию при изучении английского языка
</a:t>
            </a:r>
            <a:endParaRPr lang="en-US" sz="2179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прогресс в английском языке без ожидания экзамена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проверка помогает видеть реальные изменения и вовремя корректировать учебный план. Для этого достаточно короткой регулярной фиксации результатов.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Ежемесячная проверка делает прогресс заметным, а слабые места — управляемыми. Ученику легче корректировать занятия до экзамена, а не после него.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мониторинг прогресса в изучении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 — ресурс, который работает на будущее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11 классе английский язык дает не только баллы и оценки, но и доступ к знаниям, профессиям и международному общению. Его ценность раскрывается через регулярную практику и осознанную цель.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2026-05-31T17:41:34Z</dcterms:created>
  <dcterms:modified xsi:type="dcterms:W3CDTF">2026-05-31T17:41:34Z</dcterms:modified>
</cp:coreProperties>
</file>