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 организмов: основы и значение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 поддерживает естественный баланс живых организмов в природе.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популяции и роль её численности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это сообщество особей одного вида в определённой области. Численность влияет на выживаемость, размножение и устойчивость экосистемы.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факторы, регулирующие численность популяций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экологические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внешним факторам относятся ресурсы, климат и хищники, которые формируют условия существования популяций. Например, ограниченность пищи снижает рост численности.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биологические факторы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внутренним факторам относятся конкуренция между особями и распространение болезней, влияющие на рождаемость и смертность внутри популяции.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внутривидовая конкуренция влияет на численность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между особями за пищу и территорию ведёт к сокращению доступных ресурсов, что ограничивает рост популяции.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недостатке пастбищ у лосей снижается выживаемость и размножение, что регулирует численность вида.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поддерживает оптимальный размер популяции, предотвращая перенаселение и истощение среды обитания.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хищников на численность жертв: реальные примеры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популяций в морской экосистеме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рыбы ограничивают численность мелких рыб и беспозвоночных, сохраняя экологический баланс у побережий. Изменение численности хищников сказывается на всей пищевой цепи.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популяции оленей волками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в лесах контролируют численность оленей, не позволяя им перенаселяться и исчерпывать кормовые ресурсы. Сокращение волков приводит к росту оленей, затем к их голоду и снижению численности.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хищников на сельскохозяйственных вредителей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уменьшают количество насекомых-вредителей, снижая их популяцию и предотвращая ущерб урожаю. Это естественный метод защиты растений без химикатов.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ресурсов как главная преграда для роста популяций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пищи снижает воспроизводство и увеличивает смертность, особенно при засушливых условиях.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воды приводит к снижению численности многих видов, так как вода необходима для жизнедеятельности.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Ограниченное пространство и укрытия уменьшают число особей, ухудшая условия для размножения и защиты от хищников.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заболеваний и паразитов на численность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Эпидемии быстро сокращают численность, уменьшая выживаемость и снижая репродуктивный потенциал популяций.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истощают организм хозяина, снижая его жизнеспособность и способность к размножению.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миксоматоза вызвал массовую гибель австралийских кроликов, резко изменив локальные экосистемы.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Грибковые инфекции приводят к массовой гибели амфибий, угрожая биоразнообразию в различных регионах.
</a:t>
            </a:r>
            <a:endParaRPr lang="en-US" sz="9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колебаний численности насекомых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того как пищевые ресурсы истощаются, наблюдается стремительный спад численности, что стабилизирует популяцию.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характеризуются быстрым размножением, что часто приводит к резким вспышкам численности, особенно при благоприятных условиях.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факторов регуляции численности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влияние различных факторов на численность популяций и их типичные эффекты.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влияние факторов способствует поддержанию устойчивости и баланса экосистем.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Современные исследования экологии популяций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модели хищник-жертва: динамика рыси и зайца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популяции зайцев ведёт к увеличению числа рысей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Канаде увеличение зайцев стимулирует рост численности рысей, так как становится больше пищи для хищников. Это приводит к циклическим изменениям обеих популяций.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добычи снижает численность хищников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уменьшения популяции зайцев численность рысей также снижается из-за недостатка корма. Это естественный цикл в отношениях хищник-жертва.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Десятилетние изменения численности популяции мышей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мышей зависит от урожайности зерновых и активности хищников, что обусловливает цикличность всплесков и спадов популяции.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Волнообразная динамика мышей показывает влияние экосистемных факторов и важность биологических взаимоотношений для поддержания численности.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заповедника «Природный край», 2023 г.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Катастрофические изменения: вулкан Кракатау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следующих десятилетий на остров мигрировали новые организмы, формируя начальные стадии экосистемы. Рост численности шел постепенно с развитием растительности и появлением благоприятных условий.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1883 году извержение Кракатау уничтожило практически все живые существа на острове, полностью изменив ландшафт и экосистемы региона. Многие виды исчезли, но начался процесс восстановления.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деятельности человека на численность животных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освоение территорий ведёт к вырубке лесов и утрате среды обитания многих видов, что снижает плотность их популяций.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браконьерства и загрязнение окружающей среды вызывают резкое сокращение численности крупных хищников и редких животных.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программ по охране редких видов и созданию заповедников начинают смягчать антропогенное давление на популяции.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защиты окружающей среды и контроль браконьерства способствуют стабилизации и частичному восстановлению численности у многих видов.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меры восстановления численности в природе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 выращенных в неволе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Выращенные в условиях питомников особи выпускаются в природу, что помогает пополнить численность видов, находящихся под угрозой исчезновения.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охраняемых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обеспечивают безопасные условия для жизни и размножения животных, сокращая негативное влияние человека и стимулируя естественное восстановление популяций.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браконьерством и загрязнением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незаконной охоты и уменьшение загрязнения среды обеспечивают более стабильные условия для сохранения и возобновления животных.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70% растений в насыщенных популяциях замедляют рост из-за конкуренции за ключевые ресурсы, что ограничивает их численность и способствует устойчивости экосистем.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ботанического института, 2020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растений испытывают ограничение роста из-за борьбы за свет и воду в густых популяциях.
</a:t>
            </a:r>
            <a:endParaRPr lang="en-US" sz="14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численности в природе: необходимость регуляции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773050" y="1409937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экосистемного равновесия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Сохраняя баланс между видами, численность предотвращает массовые вымирания и способствует устойчивости всех звеньев экосистемы.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64150" y="1409950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Предотвращение истощения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численности помогает избегать чрезмерного потребления ресурсов и деградации среды обитания, что важно для долгосрочного существования видов.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саморегуляции популяций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поведения и миграции способствует равномерному распределению популяций и снижает риск катастрофических спадов.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перенаселении снижается рождаемость у млекопитающих, что уменьшает давление на ресурсы и поддерживает жизнеспособность вида.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смертности в условиях дефицита пищи ограничивает численность, предотвращая истощение среды и обеспечивая выживание оставшихся особей.
</a:t>
            </a:r>
            <a:endParaRPr lang="en-US" sz="10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436254"/>
            <a:ext cx="4753800" cy="42709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как способ регуляции численности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651950" y="3703475"/>
            <a:ext cx="2928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животные возвращаются в зоны размножения, обеспечивая генофонд и новые поколения, что способствует сохранению и стабильности популяций.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651950" y="2638950"/>
            <a:ext cx="2928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миграции снижают нагрузку на локальные ресурсы, позволяя популяциям восстанавливаться и поддерживать стабильно высокий уровень численности.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поддержания численности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196561" y="2423675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инвазивных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виды конкурируют с местными, изменяют экосистемы и могут приводить к сокращению численности коренных животных.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479400" y="1276550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изменяет среду обитания, снижает доступность ресурсов и нарушает привычные циклы видов.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918511" y="3535950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урбанизация напрямую уменьшают площади природных местообитаний и ставят под угрозу выживание многих видов.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 — залог устойчивого будущего природы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баланса численности организмов обеспечивает здоровье экосистем и предотвращает исчезновение видов. Осознанный подход к природе жизненно необходим для будущих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2026-05-08T06:00:46Z</dcterms:created>
  <dcterms:modified xsi:type="dcterms:W3CDTF">2026-05-08T06:00:46Z</dcterms:modified>
</cp:coreProperties>
</file>