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Заболоцкий: поэт, который учил видеть мир глубже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соединивший наблюдательность, мысль и внутреннюю красоту.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 время больших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начал путь в эпоху революций и авангарда, а пришёл к ясной философской лирике. Его поэзия прошла через эксперимент, испытания и мудрое размышление о человеке, совести и труде.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поэта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рождение в Казани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родился в семье, где рано научился наблюдать людей и окружающий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разных уголках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Сернуре, на Урале и в других местах, поэтому с юности видел разные стороны провинциальной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училище Заболоцкий увлёкся литературой, историей и рисованием; эти интересы позже помогли ему создавать яркие образы.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 в Ленинграде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Заболоцкий жил в Ленинграде, публиковал стихи в журналах и вошёл в круг молодых литераторов, ищущих новые формы выражения.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тексты выделялись неожиданными сравнениями, иронией и гротеском. Слово у поэта становилось не только средством рассказа, но и предметом игры.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поэтический эксперимент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объединяло поэтов и художников, которым было важно нарушать привычные правила и показывать мир с неожиданной стороны.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использовал абсурд, парадокс и фантастические детали, чтобы заставить читателя увидеть знакомые вещи по-новому.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ранняя поэзия стала лабораторией поиска: здесь он пробовал необычные образы, ритмы и смысловые соединения.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в одном стихотворении природа помогает говорить о человеке и его характере.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Заболоцкого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занимает первое место, а память и нравственный выбор особенно усиливаются в поздней лирике.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Н. А. Заболоцкого на основе школьного литературного анализа
</a:t>
            </a:r>
            <a:endParaRPr lang="en-US" sz="6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Заболоцкого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поэта не служит фоном: лес и поле живут своей жизнью и помогают почувствовать движение мира и смену времён года.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 в его стихах делают картину мира более тёплой и живой, а ещё учат внимательности и бережному отношению к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земли и роста Заболоцкий говорит о труде, терпении и связи человека с природой, которая формирует характер.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обычном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прекрасное можно заметить в простых вещах, если смотреть вдумчиво и не проходить мимо повседневных деталей.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«Некрасивая девочка»: красота внутреннего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внешняя неприметность ребёнка не мешает увидеть главное: доброту, искренность и силу характера. Заболоцкий специально смещает внимание с внешности на душу.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спешить с оценками. Настоящая красота раскрывается в поступках, в чистоте чувств и в том, как человек относится к другим.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даты и события его биографии.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Заболоцкого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была трудной, но именно испытания усилили глубину его поздней поэзии.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А. Заболоцком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годы испытаний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Заболоцкий был арестован, а затем провёл несколько лет в заключении и ссылке. Это стало самым тяжёлым этапом его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изменили его взгляд на мир: стихи стали строже, сдержаннее и глубже по смыслу, а главное место заняли человек и его достоинство.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он писал так, будто особенно ясно понимал цену свободы, труда и нравственной силы.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потерь и лишений усилил темы памяти, внутренней стойкости и ответственности за собственный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поэта: от эксперимента к философской лирике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творчества Н. А. Заболоцкого: от авангарда 1920-х к поздней философской лирике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послевоенная лирика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Заболоцкий обращается к памяти, мужеству и верности. Его стихи поддерживают человека, напоминают о доме, родине и нравственной стойкости.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переживаний интонация становится сдержаннее и точнее. Поэт говорит о потерях без лишнего пафоса, выбирая простые, но очень выразительные слова.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1940-х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послевоенной лирике усиливаются размышления о прожитом опыте. Заболоцкий пишет о долге, честности перед собой и необходимости сохранять достоинство.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всё чаще звучат как спокойный разговор о времени, памяти и внутренней опоре человека. Форма становится строже, а мысль — глубже и яснее.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ясности не означал отказ от образности: поэт просто сделал её точнее и строже.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стиль Заболоцкого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меньше внешней игры и больше философской глубины, что особенно заметно в поздних стихах.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Н. А. Заболоцкого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«Торжество земледелия»: труд и преобразование мира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живое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земля показана не как фон, а как сила, которая отвечает на человеческий труд. Поле словно дышит, меняется и ждёт заботы. Такой образ легко представить на иллюстрации с широким сельским пейзажем.
</a:t>
            </a:r>
            <a:endParaRPr lang="en-US" sz="93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работа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связывает труд с преобразованием мира. Земледелец у него не просто работник, а человек, который помогает природе раскрыть её возможности. Для изображения подойдут фигуры людей на пашне и движение сельских работ.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ирония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стиль поэта соединяет серьёзную тему с необычными деталями и лёгкой иронией. Поэтому в визуальном образе могут появиться символические, почти сказочные элементы, подчёркивающие богатство земной жизни.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образ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Заболоцкого внимательно всматривается в мир и старается понять скрытый смысл обычных вещей. Он не спешит с выводами и учится думать глубже, чем подсказывает первое впечатление.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особенно важны совесть, долг и внутренняя честность. Человек в его стихах ценен не успехом, а умением быть справедливым, трудолюбивым и верным своим убеждениям.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Заболоцкого часто ощущает связь с природой и другими людьми. Он видит, что доброта и сострадание делают человека сильнее, чем внешняя уверенность или громкие слова.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читателю задуматься о себе. Поэт показывает: настоящая сила человека проявляется в умении трудиться, отвечать за поступки и сохранять душевную чистоту.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стихотворениях раскрываются главные темы поэта.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Заболоцкого и их 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поэт говорит о нравственных ценностях и о том, что важно сохранять человеческое достоинство.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А. Заболоцкого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часто создаёт яркие образы с помощью метафор, олицетворений и неожиданных сравнений. Благодаря этому даже знакомые предметы кажутся новыми и значительными.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контрасты: рядом могут стоять простота и философская глубина, бытовая деталь и большой смысл. Такая манера делает стихи понятными и при этом многослойными.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легко запоминаются из-за чёткого ритма, точных слов и спокойной эмоциональной интонации. Поэт говорит ясно, но всегда оставляет место для размышления.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память о поэте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умер в 1958 году в Москве. Его поздние стихи подтвердили, что поэт пришёл к особой мудрости и умению говорить о важном без лишних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творчество изучают в школе и читают как классику XX века. Память о нём сохраняют книги, мемориальные материалы и интерес новых поколений читателей.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замечать не только внешнее, но и скрытое: чувства, характер, ответственность за поступки.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Заболоцкий важен сегодня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этих ценностей делает поэзию Заболоцкого близкой современному школьнику и понятной в любой эпохе.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тем поэзии Н. А. Заболоцкого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поэт, который учил видеть глубже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показал, что поэзия может быть и смелой, и мудрой. Его стихи учат замечать внутреннюю красоту, беречь память и понимать, что человек растёт через труд и совесть.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2026-05-22T22:47:33Z</dcterms:created>
  <dcterms:modified xsi:type="dcterms:W3CDTF">2026-05-22T22:47:33Z</dcterms:modified>
</cp:coreProperties>
</file>