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7. «Всегда вместе» А. Шибаев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стихотворение о дружбе и взаимной поддержке.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Шибаев: стихи для детей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писал просто, ясно и с доброй улыбкой. Его короткие стихи легко читать вслух: в них есть ритм, повтор и знакомые детям жизненные ситуации. «Всегда вместе» помогает понять, как дружба делает любое дело легче.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стихотворения держатся рядом и не оставляют друг друга. Их действия показывают, что дружба проверяется в общем деле и в обычных делах каждый день.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ребята играют, двигаются и помогают друг другу. Автор показывает, что рядом с товарищем становится спокойнее, веселее и увереннее.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проста и понятна первоклассникам: если есть друг, любое дело даётся легче, а радость от него становится больше.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поступках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легко показать на картинке: дети вместе несут предмет, играют или выполняют одно задание. Именно поступки создают тёплое настроение текста.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не красивые слова, а настоящие дела. Друзья помогают, соглашаются друг с другом и стараются быть рядом, когда это нужно.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стихотворения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ровно и бодро. Из-за этого стихотворение читается легко, будто весёлая речевая игра.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помогают удержать смысл. Они сразу выделяют главную мысль и делают текст запоминающимся.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понятные и привычные. Поэтому его приятно читать вслух, не спотыкаясь на сложных выражениях.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поступки героев и показывают, как дружба проявляется в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слов урока по стихотворению А. Шибаева «Всегда вместе»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ключевых слов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сразу увидеть главную тему дружбы и совместного дела.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товарищ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вместе заняты одним делом и улыбаются. Им не скучно, потому что рядом есть тот, кто поддержит и поможет. От этого обычная ситуация кажется тёплой и радостной.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идут рядом и разговаривают спокойно. В их движении чувствуется уверенность, будто день начинается легко и дружно. Такое настроение сразу делает стихотворение светлым и добрым.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настоящий друг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только играет рядом, но и остаётся, когда становится трудно. Он не отворачивается и не бросает товарища в важный момент.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умеет замечать, что кому-то нужна помощь. Он поддерживает делом, а не только словами, и поэтому ему можно доверять.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дружба выглядит надёжной и спокойной. Это похоже на крепкую команду, где каждый чувствует себя нужным и защищённым.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художественные средства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повторяет близкие слова и обороты. Из-за этого текст сразу звучит уверенно и помогает детям быстрее поймать главную мысль.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идут друг за другом ровно и легко. Такой ритм делает чтение бодрым и напоминает устную речь.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созвучие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 строк создают музыкальность. Стихотворение приятно слушать, поэтому его хочется читать вслух ещё раз.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можно представить героев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рисунке хорошо смотрятся двое или трое ребят, которые действуют дружно. Такая сцена показывает товарищество и подчёркивает, что вместе всегда проще и веселее.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обычные дети, похожие на школьников из соседнего класса. Они могут идти вместе на прогулке, играть во дворе или выполнять общее поручение.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вместе легче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 вдвоём, им проще нести тяжёлый предмет, потому что работа делится между двумя и каждому достаётся посильная часть.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рядом с товарищем легче не растеряться: можно подсказать ход, подождать и вместе придумать решение, если что-то не получилось сразу.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идёт быстрее, когда каждый помогает другому и не отвлекается только на себя. Так меньше усталости и больше уверенности в результате.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это хорошо видно на уроках, переменах и в проектной работе: рядом с надёжным другом даже трудная задача кажется понятнее.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заметный прием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повтор удобен ещё и тем, что облегчает чтение вслух. Строки звучат уверенно, почти как весёлая речевая игра.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похожие строки делают стихотворение ритмичным и легко узнаваемым. Ребёнок слышит знакомый ход мысли и быстрее удерживает содержание.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выделить главное: вместе, рядом, друг, помощь. Эти слова звучат снова и снова, поэтому мысль о дружбе запоминается без усилий.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словам легко представить рисунок к стихотворению: несколько ребят несут, строят или играют вместе. Никто не лишний, и именно это делает образ живым.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рядом, вместе, друг, помощь и дело сразу вызывают понятный образ: дети не стоят в стороне, а действуют дружно и с интересом. Картина получается ясной и тёплой.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дружба проявляется не в громких обещаниях, а в маленьких поступках: подать руку, подождать, помочь и остаться рядом.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товарища и не проходить мимо, если ему трудно. Для ребёнка это важный и очень понятный урок повседневной доброты.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вместе легче справляться с делами, а общая радость становится заметнее. Вот почему доброе дело в компании получается веселее.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школьной жизнью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 паре дети учатся слушать друг друга, делить задание и вместе доводить его до конца. Это очень похоже на дружное движение героев стихотворения.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особенно важно соблюдать правила, ждать очереди и поддерживать товарища. Так простое развлечение превращается в настоящий урок дружбы.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легко проявить заботу: поднять упавшую вещь, подсказать дорогу или помочь собрать учебники. Маленькие поступки сразу делают класс добрее.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действует вместе, каждому становится спокойнее и увереннее. Общая цель объединяет ребят и показывает, что один в поле не воин, а с друзьями всё получается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дружной команды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держит, а другой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несут одну коробку и стараются идти в ногу. Один поддерживает предмет снизу, другой следит за дорогой. В этом маленьком эпизоде хорошо видно, как дружба превращается в общее дело и даёт уверенность обоим.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вместе — получается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ребят строят башню из кубиков и осторожно передают детали из рук в руки. Каждый нужен на своём месте, поэтому работа идёт спокойно и с интересом. Такая сцена показывает, что совместное действие делает результат прочнее и веселее.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и звучные окончания создают устойчивый ритм. Он помогает читать выразительно и запоминать строки почти на слух.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выражена просто и без лишних слов. Ребёнок легко улавливает смысл и не теряется в длинных фразах.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Улыбка 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оставляет светлое впечатление, поэтому его хочется повторить ещё раз. А когда стихотворение нравится, оно запоминается особенно быстро.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ведёт к одному выводу: рядом с другом трудность становится меньше, а любое дело — дружнее и радостнее.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Шибаева «Всегда вместе»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мысль объединяет дружбу, поддержку и общее дело
</a:t>
            </a:r>
            <a:endParaRPr lang="en-US" sz="14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и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дружбе легко и без назидания. В нём есть улыбка, ясные слова и понятная каждому ребёнку мысль о поддержке.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картинка с детьми, которые смотрят в одну сторону и улыбаются, хорошо передаёт доверие. В такой группе сразу чувствуется спокойствие и взаимопомощь.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вместе — значит дружно и по-доброму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Шибаева учит замечать друга рядом, помогать без лишних слов и радоваться общему делу. Именно так класс становится дружнее.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2026-05-21T16:09:50Z</dcterms:created>
  <dcterms:modified xsi:type="dcterms:W3CDTF">2026-05-21T16:09:50Z</dcterms:modified>
</cp:coreProperties>
</file>