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огромный хвойный лес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Зелёное царство хвои, снега и лесных жителей.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тянется через север России и соседние страны, словно огромная зелёная лента. Она лежит между тундрой и смешанными лесами, а её название связано с густым, труднопроходимым лесом.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прячется тайга на карте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это плотный лес, где высокие деревья стоят так близко, что их кроны часто почти смыкаются. Из-за этого на земле много тени и мягкого полумрака.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тайга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кажется строгой и спокойной, но если прислушаться, она полна жизни. Здесь шуршат звери, стучат дятлы и тихо качаются тяжёлые ветви.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деревьями растут мхи, лишайники, кустарнички и папоротники. Лесная подстилка устлана шишками, сухими ветками и хвоей, будто мягким ковром после длинной зимы.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деревья тайги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и сосна — зелёные круглый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и сосна — самые узнаваемые деревья тайги. Их иголки помогают переживать холод и сохранять влагу. Даже зимой эти деревья остаются зелёными, словно не любят расставаться с летним нарядом.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Лиственница и кедровая сосна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Лиственница осенью сбрасывает хвою, а весной снова покрывается ею. В тайге встречается и кедровая сосна: её шишки дают питательные семена, которыми любят лакомиться лесные животные.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хвойных деревьев узкие иголки, поэтому через них испаряется меньше воды. Это помогает деревьям не пересыхать в холодную и сухую погоду.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кора защищает ствол от мороза, ветра и резких перепадов температуры. Она работает как тёплая природная одежда для дерева.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легче соскальзывает с веток, чем задерживается на них тяжёлой шапкой. Поэтому ветви хвойных деревьев ломаются гораздо реже.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Смола помогает дереву залечивать повреждения и защищаться от насекомых. Это словно лесной пластырь, только пахнет совсем не по-аптечному.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хвойным деревьям не страшна зима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тайге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Наступают морозы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тайге становится очень холодно, а снег быстро укрывает землю. Морозы во многих местах бывают ниже минус 30 градусов, и лес замирает на вид.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переживают холод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звери спят, другие меняют шерсть, а третьи делают запасы заранее. У каждого есть свой способ дождаться весны и не замёрзнуть.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ждёт весну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снегом продолжается тихая жизнь: деревья стоят в покое, а в лесу остаются следы зверей. Тайга кажется сонной, но она просто терпеливо ждёт тепла.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тайге короткое, но очень важное. За это время растения успевают распустить листья, зацвести и дать семена, будто торопятся успеть всё сразу.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тёплые месяцы насекомых становится намного больше. Птицы выводят птенцов, а звери находят свежий корм и набираются сил перед зимой.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тайга звучит особенно живо: птицы перекликаются, насекомые жужжат, а ветки трещат под лапами зверей. Лес словно просыпается после долгого сна.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тайге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тайги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живут бурый медведь, лось, волк, рысь, соболь, заяц-беляк и белка. Каждый зверь умеет по-своему жить в холодном лесу и находить пищу даже зимой.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Лось легко шагает по снегу на длинных ногах, белка ловко прыгает по веткам и делает запасы, а медведь накапливает жир на зиму. Рысь же охотится тихо, будто настоящий лесной шпион.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животных в лесу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Отпечатки лап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снегу хорошо видны следы лап. По их форме и размеру можно понять, какой зверь проходил здесь недавно и в каком направлении он ушёл.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Обгрызенные шишки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оставляют после себя шишки с аккуратно обгрызенными чешуйками. Так они добираются до семян и часто устраивают маленькую столовую прямо на дереве.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дятла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коре можно заметить отверстия и полоски от клюва дятла. Эти отметины показывают, что птица искала насекомых под корой или выдалбливала дупло.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рядом совсем недавно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когтей, погрызенная кора и потревоженный мох подсказывают, что лес не пустой. Тайга оставляет подсказки внимательному наблюдателю, почти как следопыт в детской игре.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Глухарь и тетерев любят тихие лесные места и стараются держаться подальше от шума. Их легче услышать, чем увидеть, потому что они очень осторожны.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 ищет насекомых под корой, а сова охотится ночью. У каждой птицы свой способ жизни, и поэтому лес никогда не бывает скучным.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тайги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Кедровка прячет семена кедровой сосны в землю и во мху, а потом часть забывает. Благодаря этому в тайге могут появляться новые деревья.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растений чаще всего образуют нижний ярус тайги: мхи, лишайники и кустарнички.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Ботаническое описание строения таёжного леса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слой удерживает влагу, помогает почве не пересыхать и даёт пищу лесным обитателям.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тайге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богата реками и озёрами, поэтому здесь всегда хватает влаги для леса. По берегам часто растут ивы, кустарники и травы, которым нравится сырая почва.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в тайге бывают огромными и похожи на природные губки. Они накапливают воду, помогают сохранять влажность и становятся домом для журавлей, лягушек и множества насекомых.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даёт древесину для бумаги, мебели и строительных материалов. Это важное природное сырьё, которое используют в хозяйстве уже очень давно.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очищают воздух и помогают сохранять чистую воду. Они удерживают почву, защищают берега рек и делают климат вокруг мягче и спокойнее.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тайга полезна человеку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люди собирают ягоды, грибы и кедровые орехи. Такие лесные дары вкусны, полезны и делают прогулку по лесу особенно интересной.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это место работы для лесников, учёных и работников природных парков. Они помогают беречь лес, чтобы он оставался живым и красивым.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Непотушенный костёр может превратиться в лесной пожар. Огонь быстро распространяется по сухой траве и хвое, а после него лес долго восстанавливается.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тайге угрожает человек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загрязнение рек вредят растениям и животным. Тайга не любит беспорядок, поэтому ей особенно нужны аккуратные и ответственные люди.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сильная вырубка оставляет животных без укрытий и корма. Лес редеет, и многим обитателям становится трудно жить, прятаться и находить пищу.
</a:t>
            </a:r>
            <a:endParaRPr lang="en-US" sz="98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маленького семени постепенно вырастает взрослое дерево в условиях холодного климата тайги.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таёжного леса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охраняют тайгу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природа находится под особой охраной. Здесь сохраняют лес, редкие растения и животных, чтобы они могли жить спокойно и без лишнего шума.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учёных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следят за состоянием леса, считают животных и проверяют, не появились ли пожары. Их работа помогает вовремя заметить опасность и принять меры.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охраняемых местах нельзя без разрешения рубить деревья, охотиться и разводить костры. Такие правила защищают тайгу от лишнего вреда и случайных бед.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Школьники, волонтёры и лесники убирают мусор, сажают деревья и напоминают другим о бережном отношении. Даже маленькая помощь делает большое дело.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в разные времена года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886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тает, бегут ручьи, а лес просыпается после долгой зимы. Появляются первые почки, и тайга звучит звонко и весело.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3764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становится густо-зелёным, вокруг много света и корма. Птицы выводят птенцов, а звери активно ищут пищу и запасают силы.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79125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меняет цвет на золотой, оранжевый и красноватый. Особенно красиво это видно там, где растёт лиственница.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88415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покрывается снегом и кажется очень тихим. Деревья стоят в белых шапках, а животные по-разному переживают морозы.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тайге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тянется на тысячи километров
</a:t>
            </a:r>
            <a:pPr algn="l" indent="0" marL="0">
              <a:lnSpc>
                <a:spcPct val="100000"/>
              </a:lnSpc>
              <a:buNone/>
            </a:pPr>
            <a:r>
              <a:rPr lang="en-US" sz="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образует огромную полосу лесов в северной части Евразии и Северной Америки. Издали она может казаться зелёной стеной, но внутри это целый мир тропинок, рек и укрытий.
</a:t>
            </a:r>
            <a:endParaRPr lang="en-US" sz="1373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Кедровка — лесной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птица прячет семена кедровой сосны в землю и мох, а часть запасов забывает. Благодаря этому из маленьких семян могут вырасти новые деревья, даже если никто специально их не сажал.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это большой хвойный лес с длинной зимой, коротким летом и суровым климатом. Здесь растения и животные умеют жить в холоде.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деревья тайги — ель, сосна, лиственница и пихта. Их иголки помогают экономить воду и лучше переносить морозы и снег.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живут бурый медведь, лось, рысь, соболь, белка и многие птицы. Каждый из них приспособился к лесной жизни по-своему.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даёт людям чистую воду, древесину и лесные богатства. Но этот лес нужно беречь, чтобы он оставался домом для природы и человека.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тайге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зелёное богатство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не просто лес, а большой живой мир, где всё связано между собой. Если беречь её, она и дальше будет защищать природу, животных и людей.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2026-05-21T08:46:25Z</dcterms:created>
  <dcterms:modified xsi:type="dcterms:W3CDTF">2026-05-21T08:46:25Z</dcterms:modified>
</cp:coreProperties>
</file>