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81000" y="1480200"/>
            <a:ext cx="5410200" cy="21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would rather и had better в английском языке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ключевые отличия и структуру выражений для эффективной коммуникации на английском.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1459800" y="471533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would rather и had better сформировались в XVII-XVIII веках, отражая разнообразие нюансов советов и предпочтений в английском языке. Их изучение помогает лучше понимать живую речь и грамотно общаться.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грамматическое значение выражений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выражения would rather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would rather сочетается с инфинитивом без частицы to, например: I would rather go. Часто встречается в сокращённой форме ’d rather для удобства в разговоре.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выражения предпочтения между действиями или вариантами в утвердительных и вопросительных предложениях, подчёркивая выбор.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would rather может следовать второе подлежащее с глаголом в форме Past Simple для выражения предпочтения относительно другого лица.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would rather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would rather stay home than go out — яркий пример выражения личных предпочтений в ежедневной разговорной речи на английском языке.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позволяет вежливо выражать желания при выборе между вариантами, часто встречается в ситуациях учебы и досуга.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would rather и prefer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 предпочитается в формальной письменной речи, тогда как would rather чаще используется в непринуждённых диалогах.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would rather характерно для живого общения, а prefer — для официальных текстов, что отражает разные стилистические функции.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британского и американского корпусов английского языка, 2000–2020 гг.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Грамматика: would rather с разными подлежащими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совпадении подлежащих после would rather следует инфинитив без to: I'd rather read a book, подчёркивая собственное предпочтение.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подлежащие разные, второй глагол ставится в Past Simple: I'd rather you stayed дома — выражение совета или пожелания к другому лицу.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позволяет чётко различать личные предпочтения и обращённые советы между собеседниками.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согласование времён важно для сохранения смысла и грамматической корректности в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добавление частицы to: I would rather to go — неверно, так как после would rather используется инфинитив без to.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 would rather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 согласовании времен: I would rather you stay — неправильно, правильный вариант: you stayed. В отрицании корректно: I'd rather not, а не I wouldn't rather.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выражения had better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Had better употребляется с инфинитивом без to, например: You had better leave сейчас, подчёркивая срочность совета.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используется в сокращённой форме You'd better, что придаёт говору более естественную интонацию и краткость.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несёт в себе настоятельный совет с намёком на негативные последствия при несоблюдении рекомендации.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had better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had better study for the test — выражение настоятельного совета с учётом возможных негативных последствий при несдаче экзамена.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выражение часто используется в ситуациях, где на кону стоит риск, подчёркивая обязательность действия.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22653"/>
            <a:ext cx="4166100" cy="196664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would rather vs had better
</a:t>
            </a:r>
            <a:endParaRPr lang="en-US" sz="2611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смыслу, структуре и контексту употребления двух выражений с примерами.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обе конструкции используют инфинитив без to, would rather подчёркивает личные предпочтения, а had better — настоятельные предупреждения и советы с рисками.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анализ грамматических источников и современных учебников по английскому языку.
</a:t>
            </a:r>
            <a:endParaRPr lang="en-US" sz="130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особенности had better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had better употребляется исключительно в настоящем и будущем времени, несмотря на форму прошедшего времени had, что является особенностью его грамматического использования.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строится с инфинитивом глагола без частицы to, например: You had better leave, что соответствует нормам английской грамматики.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отрицательной форме правильное употребление — had better not; раздельное расположение had и not недопустимо, что часто вызывает ошибки у изучающих язык.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had better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с частицей to
</a:t>
            </a:r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учащиеся ошибочно добавляют частицу to после had better, например: You had better to go. Такая конструкция грамматически неверна, так как had better требует инфинитива без to.
</a:t>
            </a:r>
            <a:endParaRPr lang="en-US" sz="1016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прошлое 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Порой встречается использование прошедших форм с had better, несмотря на его значение в настоящем или будущем времени. Это ведёт к ошибкам, особенно в форме с другими временами.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отрицательная форма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Распространённая ошибка — употребление had not better, вместо правильного had better not. Такая ошибка изменяет смысл и нарушает правила построения отрицательных конструкций.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уровней выражения предпочтения и совета представляют would rather и had better.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rather выражает умеренное предпочтение без давления, тогда как had better — настоятельный совет с предупреждением возможных последствий.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практика и учебные пособия по английской грамматике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между would rather и had better
</a:t>
            </a:r>
            <a:endParaRPr lang="en-US" sz="2663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выбора выражения на основе риска и предпочтения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и британский варианты использования
</a:t>
            </a:r>
            <a:endParaRPr lang="en-US" sz="2431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британском английском выражение would rather употребляется чаще, особенно в повседневной разговорной речи, отражая традиционное предпочтение носителей.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американском английском наблюдается склонность к более формальному предпочтению выражения prefer, особенно в письменной и официальной речи.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had better широко употребляется в обоих вариантах английского, сохраняя сходную функциональную нагрузку без значительных региональных различий.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получили распространение сокращённые формы you'd rather и you'd better, что упрощает устное общение и отражает тенденции разговорной речи.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выражений would rather и had better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стабильном использовании обеих конструкций с небольшими вариациями в течение трёх десятилетий.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rather встречается несколько чаще, что отражает его более широкое применение в разговорной речи по сравнению с had better.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национальный корпус английского языка (1990–2020)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would rather в художественной литературе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would rather часто передаёт внутренние желания персонажей и подчеркивает их предпочтения, раскрывая психологические оттенки в диалогах и монологах.
</a:t>
            </a:r>
            <a:endParaRPr lang="en-US" sz="1001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had better как средство выражения риска в деловом контексте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had better в деловой переписке используется редко, чаще в предупреждениях или рекомендациях, подчёркивая важность своевременных действий без излишней формальности.
</a:t>
            </a:r>
            <a:endParaRPr lang="en-US" sz="1001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выражений в литературе и деловой переписке
</a:t>
            </a:r>
            <a:endParaRPr lang="en-US" sz="21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 другими английскими конструкциями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 служит официальным вариантом выражения предпочтения и чаще встречается в формальной письменной речи, в отличие от более разговорных would rather и had better.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— универсальное слово для дачи советов, не несёт той же силы настоятельности, что выражение had better, особенно в контексте срочных рекомендаций.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Had better выделяется строгостью и возможными негативными последствиями в случае несоблюдения совета, делая его более категоричным по сравнению с should и would rather.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советы для школьников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понимать, в каких ситуациях уместно использование would rather для выражения предпочтения, а где требуется had better для предупреждения о последствиях. Это поможет избежать ошибок в речи.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регулярно тренироваться на живых примерах из фильмов и сериалов, а также использовать мини-диалоги в парах, что способствует углублённому усвоению грамматических конструкций.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контекстов употребления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практика и закрепление навыков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понимание и правильное использование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разграничение would rather и had better расширяет языkové возможности, улучшает качество коммуникации и помогает успешно сдавать экзамены, обеспечивая грамотность и выразительность речи.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2026-05-07T17:55:02Z</dcterms:created>
  <dcterms:modified xsi:type="dcterms:W3CDTF">2026-05-07T17:55:02Z</dcterms:modified>
</cp:coreProperties>
</file>