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в литературе: снег, тишина и чудеса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зимним образам в стихах и сказках.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поэтам и писателям нужна зима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дарит яркие краски, звуки и настроение. Белый снег, синие сумерки и тёплый свет окон помогают слову стать картиной, а читателю — почувствовать холод, уют и маленькое чудо.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умеют рисовать снег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пушистый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Такими словами снег кажется мягким и лёгким, будто его только что рассыпали по земле. В воображении сразу появляются сугробы, тихие дорожки и чистый двор после снегопада. Картина получается спокойной и ясной.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Серебристый и искристый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увидеть, как снег блестит на солнце и переливается на ветру. Он будто светится сам по себе, а морозный воздух делает пейзаж особенно звонким. Зима становится нарядной, почти праздничной.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и колючий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передают не только красоту, но и холод зимнего дня. Читатель почти чувствует щёки, пощипанные морозом, и хруст снега под ногами. От этого описание становится живым и очень правдоподобным.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стихах и рассказах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высокий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книгах часто кажется огромным и молчаливым. Сосны и берёзы стоят неподвижно, а снег укрывает землю ровным белым покрывалом.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Словно лес ждёт весну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зверей на снегу делают лес чуть загадочным. Кажется, будто он спит и тихо хранит свои тайны до первых весенних дней.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81169"/>
            <a:ext cx="321434" cy="285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95455"/>
            <a:ext cx="321434" cy="2571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81169"/>
            <a:ext cx="321434" cy="285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зима в детских книгах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изба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в деревне сразу создаёт ощущение дома. Даже когда за окном мороз, рядом представляются тепло, печка и спокойная семейная жизнь.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из трубы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поднимающийся над крышей, помогает почувствовать, что в доме не спят. Значит, там уютно, пахнет теплом и ждут друг друга.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у крыльца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делают зимнюю деревню живой и весёлой. Они напоминают о прогулках, горках и звонком детском смехе на свежем снегу.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дорожка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дорожка в снегу ведёт взгляд к дому, колодцу или воротам. Она помогает представить, как по деревне ходят люди и оставляют следы.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небо в деревне кажется особенно высоким и чистым. Звёзды над белым снегом делают вечер тихим, красивым и немного сказочным.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зима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зимние улицы становятся тише, а дома — светлее. Фонари, снежные крыши и окна с тёплым светом создают ощущение спокойного вечера.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скрипу шагов и блеску снега легко представить городской мороз. Даже обычный двор тогда выглядит нарядно, словно на него накинули праздничный белый плащ.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405575"/>
            <a:ext cx="271500" cy="21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281" y="1274957"/>
            <a:ext cx="244387" cy="27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179290"/>
            <a:ext cx="271500" cy="2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194" y="3075822"/>
            <a:ext cx="174562" cy="27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3980154"/>
            <a:ext cx="271500" cy="271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зимних историях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санках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в литературе почти всегда несут радость. Герои мчатся с горки, смеются и чувствуют, что зима — отличное время для веселья.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и снеговик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 снежки и лепка снеговика делают текст очень живым. Такие сцены легко представить, потому что они знакомы почти каждому школьнику.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и лыжи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коньках и лыжах показывает ловкость и движение. В таких эпизодах зима становится не только красивой, но и очень бодрой.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персонажи обычно любопытны, смелы и немного непоседливы. Поэтому зимние приключения с ними читать особенно интересно и совсем не скучно.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 часто объединяют ребят. В тексте это чувствуется по дружбе, общему делу и радостным репликам, от которых хочется улыбнуться.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 и вечер зимой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свежесть и серебро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зимний мир выглядит чистым и прозрачным. Снег кажется серебристым, а воздух — особенно свежим, будто зима только проснулась и открыла глаза.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Вечер: тишина и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всё становится мягче и темнее. Синий снег, тихое небо и свет в окнах создают ощущение покоя, будто день медленно переходит в сказку.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о зиме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умеет передавать движение и красоту зимы так, что снег словно кружится прямо перед глазами. Его строки звучат легко, живо и торжественно.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часто показывает силу природы. В его зимних картинах чувствуется величие, простор и особое уважение к миру вокруг человека.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замечает тихие подробности зимнего дня. У него зима звучит спокойно, внимательно и очень тонко, как будто читатель сам стоит в снегу.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особенно тепло пишет о родной природе. В его зимних строках чувствуется любовь к русской земле, деревне и знакомому сердцу пейзажу.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чувствуется мороз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легко узнать по словам о холодном воздухе, голубом небе и блестящем снеге. Иногда автор добавляет красные щёки и быстрые шаги, чтобы холод ощущался сильнее.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часто появляются и тёплые детали: варежки, шарф, печка, чай, свет в окне. Тогда текст становится не только холодным, но и уютным.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звери и следы на снегу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снегу появляются отпечатки лап и копыт. По ним можно догадаться, кто проходил здесь совсем недавно, даже если сам зверь уже спрятался.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стихах и рассказах рядом с человеком часто оказываются воробьи, вороны, собаки, лошади, зайцы и лисы. Они оживляют тихий пейзаж.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птицы делают зимний мир заметнее и полнее. Читатель видит, что в морозный день жизнь не замирает, а просто становится осторожнее.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окне загорается ёлка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зимний вечер часто начинается с огоньков и запаха праздника. На ёлке блестят игрушки, а рядом ждут подарки и добрые слова. От такой картины даже снег за окном кажется нарядным и весёлым.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снежинках и гирляндах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зима в книге похожа на настоящую сказку: падают снежинки, горят гирлянды, мерцают свечи. Всё вокруг словно шепчет, что чудо уже близко. Поэтому праздничная зима всегда звучит радостно и немного волшебно.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праздник среди мороза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холодный день герои зимних произведений чувствуют уют. В доме светло, на столе горячий чай, а на улице сверкает снег. Праздник помогает увидеть, что зима умеет быть не только морозной, но и очень доброй.
</a:t>
            </a:r>
            <a:endParaRPr lang="en-US" sz="1178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зима в произведениях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создаётся зимнее настроение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настроение рождают слова о цвете и блеске: белый, серебристый, искристый, пушистый. Они помогают увидеть снег мягким, лёгким и почти воздушным, как будто он только что упал с неба.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тоже важны: скрип, шелест, звон, тишина. С ними читатель как будто сам идёт по снегу, слушает морозный воздух и замечает, как тихо стало вокруг.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делают картину живой и бодрой, а плавные — спокойной и медленной. Так автор управляет настроением, словно дирижёр снежного оркестра.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зимы в стихотворении и в рассказе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зима часто звучит особенно красиво благодаря ритму, повтору и мелодии строк. Читатель не только видит снег, но и будто слышит его тихое мерцание.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зимняя картина раскрывается через поступки героев и небольшие детали. Здесь важны не только снег и мороз, но и свет в окне, дорога, разговор и настроение.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сказках и народных историях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начинает зимнюю историю со снежного леса, луны и звёзд. Всё вокруг кажется немного таинственным, будто сейчас появится волшебный герой.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может подняться метель, заскрипеть снег и захлопать ветер. Так зима становится строгой гостьей, которая проверяет смелость и терпение героев.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истории мороз отступает перед добротой, находчивостью или чудом. И даже самый холодный лес выглядит красивым и дружелюбным.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зимние тексты бывают тёплыми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произведениях тепло часто приходит вместе с домом, печкой и светом лампы. Эти детали напоминают: рядом есть забота, а значит, мороз уже не так страшен.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чай, варежки, шарф и семейный уют делают зимнюю картину доброй. На фоне снега такие слова будто согревают страницы и настроение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настроение зимнего произведения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слова о свете и цвете. Если они мягкие и спокойные, текст звучит тихо и задумчиво, как вечерний снегопад.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героев и их дела. Игры, смех, каток и подарки делают зимнюю историю радостной и живой.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появляются вьюга, ветер и тёмное небо, настроение становится суровее. Тогда зима кажется сильной и даже немного строгой.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начало и конец произведения. Иногда в начале холодно и грустно, а в конце светлее, теплее и гораздо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детали зимних произведений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Сугробы, снежинки, следы на дороге и дым из трубы помогают быстро представить зимнюю картину. Такие мелочи делают текст очень похожим на настоящую зиму, а не на скучную картинку без настроения.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узоры на стекле и тёплые окна. Они показывают, что рядом с холодом есть уют, и от этого зимний рассказ становится живым и добрым.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зимний текст внимательно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 чём рассказывает произведение: о природе, детях, животных или празднике. Так легче понять, куда смотреть и что особенно важно в тексте.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найдите слова о цвете, звуках, движении и настроении. Они подсказывают, как автор видит зиму: тихой, звонкой, морозной или сказочной.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сравните начало и финал. Иногда зима сначала кажется суровой, а потом — весёлой и светлой, будто в истории включили лампочку.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на страницах книг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произведения учат видеть в снегу не только холод, но и красоту, радость, уют и чудо. А ещё они показывают, как слово умеет рисовать зимнюю сказку почти как кисть.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2026-05-24T07:18:02Z</dcterms:created>
  <dcterms:modified xsi:type="dcterms:W3CDTF">2026-05-24T07:18:02Z</dcterms:modified>
</cp:coreProperties>
</file>